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447" r:id="rId3"/>
    <p:sldId id="446" r:id="rId4"/>
    <p:sldId id="361" r:id="rId5"/>
    <p:sldId id="337" r:id="rId6"/>
    <p:sldId id="448" r:id="rId7"/>
    <p:sldId id="449" r:id="rId8"/>
  </p:sldIdLst>
  <p:sldSz cx="9144000" cy="6858000" type="screen4x3"/>
  <p:notesSz cx="6954838" cy="923925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D01"/>
    <a:srgbClr val="80B801"/>
    <a:srgbClr val="008000"/>
    <a:srgbClr val="CCFF99"/>
    <a:srgbClr val="CCFF66"/>
    <a:srgbClr val="99FF66"/>
    <a:srgbClr val="5ED70B"/>
    <a:srgbClr val="FFFF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04" autoAdjust="0"/>
    <p:restoredTop sz="94364" autoAdjust="0"/>
  </p:normalViewPr>
  <p:slideViewPr>
    <p:cSldViewPr>
      <p:cViewPr varScale="1">
        <p:scale>
          <a:sx n="69" d="100"/>
          <a:sy n="69" d="100"/>
        </p:scale>
        <p:origin x="336" y="72"/>
      </p:cViewPr>
      <p:guideLst>
        <p:guide orient="horz" pos="1162"/>
        <p:guide pos="5329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64" y="-96"/>
      </p:cViewPr>
      <p:guideLst>
        <p:guide orient="horz" pos="2910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E40992-74C6-4C0E-8832-2A6A1A51C2A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AEDB2-5E09-4BA4-90EF-3F0C8D5EF092}">
      <dgm:prSet phldrT="[Text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ctr"/>
          <a:r>
            <a:rPr lang="lv-LV" b="1" dirty="0" smtClean="0">
              <a:latin typeface="+mj-lt"/>
              <a:cs typeface="Times New Roman" pitchFamily="18" charset="0"/>
            </a:rPr>
            <a:t>SOCIĀLĀ rehabilitācija</a:t>
          </a:r>
          <a:endParaRPr lang="en-US" dirty="0"/>
        </a:p>
      </dgm:t>
    </dgm:pt>
    <dgm:pt modelId="{568D238A-7340-43F7-862D-4AD035A02F00}" type="parTrans" cxnId="{D792AD9D-2F1F-4EE1-804C-B4504E2F33E5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ctr"/>
          <a:endParaRPr lang="en-US"/>
        </a:p>
      </dgm:t>
    </dgm:pt>
    <dgm:pt modelId="{2216380E-C96C-4FA9-8EA8-F420D56A64EB}" type="sibTrans" cxnId="{D792AD9D-2F1F-4EE1-804C-B4504E2F33E5}">
      <dgm:prSet/>
      <dgm:spPr/>
      <dgm:t>
        <a:bodyPr/>
        <a:lstStyle/>
        <a:p>
          <a:pPr algn="ctr"/>
          <a:endParaRPr lang="en-US"/>
        </a:p>
      </dgm:t>
    </dgm:pt>
    <dgm:pt modelId="{6C3DF6CB-1C2B-4AED-8F03-6C49E95239C3}">
      <dgm:prSet phldrT="[Text]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ctr"/>
          <a:r>
            <a:rPr lang="lv-LV" b="1" dirty="0" smtClean="0">
              <a:latin typeface="+mj-lt"/>
              <a:cs typeface="Times New Roman" pitchFamily="18" charset="0"/>
            </a:rPr>
            <a:t>PROFESIONĀLĀ rehabilitācija </a:t>
          </a:r>
          <a:endParaRPr lang="en-US" dirty="0"/>
        </a:p>
      </dgm:t>
    </dgm:pt>
    <dgm:pt modelId="{E10940E7-D23E-405E-BDC5-6A681DEF008E}" type="parTrans" cxnId="{346BA7AB-0E46-47EB-A13C-61AFD455B491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ctr"/>
          <a:endParaRPr lang="en-US"/>
        </a:p>
      </dgm:t>
    </dgm:pt>
    <dgm:pt modelId="{EF78815C-B72D-4E74-82FC-558E9AB5D82E}" type="sibTrans" cxnId="{346BA7AB-0E46-47EB-A13C-61AFD455B491}">
      <dgm:prSet/>
      <dgm:spPr/>
      <dgm:t>
        <a:bodyPr/>
        <a:lstStyle/>
        <a:p>
          <a:pPr algn="ctr"/>
          <a:endParaRPr lang="en-US"/>
        </a:p>
      </dgm:t>
    </dgm:pt>
    <dgm:pt modelId="{9EE01905-681C-4990-969F-DDCE0652AB24}">
      <dgm:prSet phldrT="[Text]" custT="1"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algn="ctr"/>
          <a:r>
            <a:rPr lang="en-US" sz="3200" b="1" dirty="0" smtClean="0">
              <a:solidFill>
                <a:srgbClr val="6D9D01"/>
              </a:solidFill>
            </a:rPr>
            <a:t>SIVA </a:t>
          </a:r>
          <a:r>
            <a:rPr lang="lv-LV" sz="3200" b="1" dirty="0" smtClean="0">
              <a:solidFill>
                <a:srgbClr val="6D9D01"/>
              </a:solidFill>
            </a:rPr>
            <a:t>galvenās funkcijas</a:t>
          </a:r>
          <a:endParaRPr lang="en-US" sz="3200" b="1" dirty="0">
            <a:solidFill>
              <a:srgbClr val="6D9D01"/>
            </a:solidFill>
          </a:endParaRPr>
        </a:p>
      </dgm:t>
    </dgm:pt>
    <dgm:pt modelId="{D8A6BC79-DEAA-413C-A590-06B34B657903}" type="sibTrans" cxnId="{B0F29DB0-F6DC-4985-8ECC-C38845BBA8B2}">
      <dgm:prSet/>
      <dgm:spPr/>
      <dgm:t>
        <a:bodyPr/>
        <a:lstStyle/>
        <a:p>
          <a:pPr algn="ctr"/>
          <a:endParaRPr lang="en-US"/>
        </a:p>
      </dgm:t>
    </dgm:pt>
    <dgm:pt modelId="{C28AFFFA-C6D6-453B-A94F-541DB06EDD30}" type="parTrans" cxnId="{B0F29DB0-F6DC-4985-8ECC-C38845BBA8B2}">
      <dgm:prSet/>
      <dgm:spPr/>
      <dgm:t>
        <a:bodyPr/>
        <a:lstStyle/>
        <a:p>
          <a:pPr algn="ctr"/>
          <a:endParaRPr lang="en-US"/>
        </a:p>
      </dgm:t>
    </dgm:pt>
    <dgm:pt modelId="{36F09349-8F04-4C48-A43B-435A5860B40D}" type="pres">
      <dgm:prSet presAssocID="{FDE40992-74C6-4C0E-8832-2A6A1A51C2A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DF33D7-23B4-4CC5-90F4-CFB94941CD09}" type="pres">
      <dgm:prSet presAssocID="{9EE01905-681C-4990-969F-DDCE0652AB24}" presName="hierRoot1" presStyleCnt="0"/>
      <dgm:spPr/>
      <dgm:t>
        <a:bodyPr/>
        <a:lstStyle/>
        <a:p>
          <a:endParaRPr lang="en-US"/>
        </a:p>
      </dgm:t>
    </dgm:pt>
    <dgm:pt modelId="{CDBCD420-A1A8-455A-9A2E-AC82635EEA5D}" type="pres">
      <dgm:prSet presAssocID="{9EE01905-681C-4990-969F-DDCE0652AB24}" presName="composite" presStyleCnt="0"/>
      <dgm:spPr/>
      <dgm:t>
        <a:bodyPr/>
        <a:lstStyle/>
        <a:p>
          <a:endParaRPr lang="en-US"/>
        </a:p>
      </dgm:t>
    </dgm:pt>
    <dgm:pt modelId="{C4B07FF5-AF05-4170-9BBE-A24883ADC2DB}" type="pres">
      <dgm:prSet presAssocID="{9EE01905-681C-4990-969F-DDCE0652AB24}" presName="background" presStyleLbl="node0" presStyleIdx="0" presStyleCnt="1"/>
      <dgm:spPr>
        <a:solidFill>
          <a:srgbClr val="80B801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US"/>
        </a:p>
      </dgm:t>
    </dgm:pt>
    <dgm:pt modelId="{0D7D335C-9872-47B9-AA66-AEB5BE50F3C0}" type="pres">
      <dgm:prSet presAssocID="{9EE01905-681C-4990-969F-DDCE0652AB24}" presName="text" presStyleLbl="fgAcc0" presStyleIdx="0" presStyleCnt="1" custScaleX="371101" custScaleY="87044" custLinFactNeighborX="-226" custLinFactNeighborY="-131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B3BFF9-56E0-49B6-BE15-A3EFD37C6B59}" type="pres">
      <dgm:prSet presAssocID="{9EE01905-681C-4990-969F-DDCE0652AB24}" presName="hierChild2" presStyleCnt="0"/>
      <dgm:spPr/>
      <dgm:t>
        <a:bodyPr/>
        <a:lstStyle/>
        <a:p>
          <a:endParaRPr lang="en-US"/>
        </a:p>
      </dgm:t>
    </dgm:pt>
    <dgm:pt modelId="{EB81444A-FF36-4A98-87D0-11B36F671E2B}" type="pres">
      <dgm:prSet presAssocID="{568D238A-7340-43F7-862D-4AD035A02F0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EA063C80-ED81-4E6F-8C0F-968665E20D0B}" type="pres">
      <dgm:prSet presAssocID="{5B5AEDB2-5E09-4BA4-90EF-3F0C8D5EF092}" presName="hierRoot2" presStyleCnt="0"/>
      <dgm:spPr/>
      <dgm:t>
        <a:bodyPr/>
        <a:lstStyle/>
        <a:p>
          <a:endParaRPr lang="en-US"/>
        </a:p>
      </dgm:t>
    </dgm:pt>
    <dgm:pt modelId="{1BBCF2D0-7AA7-4D8E-9F6D-6026A59F2ED8}" type="pres">
      <dgm:prSet presAssocID="{5B5AEDB2-5E09-4BA4-90EF-3F0C8D5EF092}" presName="composite2" presStyleCnt="0"/>
      <dgm:spPr/>
      <dgm:t>
        <a:bodyPr/>
        <a:lstStyle/>
        <a:p>
          <a:endParaRPr lang="en-US"/>
        </a:p>
      </dgm:t>
    </dgm:pt>
    <dgm:pt modelId="{5A281F34-538B-4950-A350-0451DA5A525F}" type="pres">
      <dgm:prSet presAssocID="{5B5AEDB2-5E09-4BA4-90EF-3F0C8D5EF092}" presName="background2" presStyleLbl="node2" presStyleIdx="0" presStyleCnt="2"/>
      <dgm:spPr>
        <a:solidFill>
          <a:srgbClr val="80B801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US"/>
        </a:p>
      </dgm:t>
    </dgm:pt>
    <dgm:pt modelId="{ED092A53-4CF1-4819-88ED-B790E5A8C011}" type="pres">
      <dgm:prSet presAssocID="{5B5AEDB2-5E09-4BA4-90EF-3F0C8D5EF092}" presName="text2" presStyleLbl="fgAcc2" presStyleIdx="0" presStyleCnt="2" custScaleX="127150" custLinFactNeighborX="-42645" custLinFactNeighborY="478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640C50-7A6E-4B3D-86FF-EFC5E00F1AB5}" type="pres">
      <dgm:prSet presAssocID="{5B5AEDB2-5E09-4BA4-90EF-3F0C8D5EF092}" presName="hierChild3" presStyleCnt="0"/>
      <dgm:spPr/>
      <dgm:t>
        <a:bodyPr/>
        <a:lstStyle/>
        <a:p>
          <a:endParaRPr lang="en-US"/>
        </a:p>
      </dgm:t>
    </dgm:pt>
    <dgm:pt modelId="{290ABBB3-B47A-4EA8-BD6F-D340E2A7D2C2}" type="pres">
      <dgm:prSet presAssocID="{E10940E7-D23E-405E-BDC5-6A681DEF008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081CD1D-3D52-461E-B2E3-48E42E9511A1}" type="pres">
      <dgm:prSet presAssocID="{6C3DF6CB-1C2B-4AED-8F03-6C49E95239C3}" presName="hierRoot2" presStyleCnt="0"/>
      <dgm:spPr/>
      <dgm:t>
        <a:bodyPr/>
        <a:lstStyle/>
        <a:p>
          <a:endParaRPr lang="en-US"/>
        </a:p>
      </dgm:t>
    </dgm:pt>
    <dgm:pt modelId="{E951206D-15E9-4684-8ADA-912FA56355AC}" type="pres">
      <dgm:prSet presAssocID="{6C3DF6CB-1C2B-4AED-8F03-6C49E95239C3}" presName="composite2" presStyleCnt="0"/>
      <dgm:spPr/>
      <dgm:t>
        <a:bodyPr/>
        <a:lstStyle/>
        <a:p>
          <a:endParaRPr lang="en-US"/>
        </a:p>
      </dgm:t>
    </dgm:pt>
    <dgm:pt modelId="{1F6B3A68-60AB-4844-9273-8046F6684F0A}" type="pres">
      <dgm:prSet presAssocID="{6C3DF6CB-1C2B-4AED-8F03-6C49E95239C3}" presName="background2" presStyleLbl="node2" presStyleIdx="1" presStyleCnt="2"/>
      <dgm:spPr>
        <a:solidFill>
          <a:srgbClr val="80B801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US"/>
        </a:p>
      </dgm:t>
    </dgm:pt>
    <dgm:pt modelId="{DE38B396-671E-4BC6-9FE5-F789D8228BD6}" type="pres">
      <dgm:prSet presAssocID="{6C3DF6CB-1C2B-4AED-8F03-6C49E95239C3}" presName="text2" presStyleLbl="fgAcc2" presStyleIdx="1" presStyleCnt="2" custScaleX="129557" custLinFactNeighborX="45259" custLinFactNeighborY="478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ACDE24-BC55-422C-94C4-D1BD0BE6A4A0}" type="pres">
      <dgm:prSet presAssocID="{6C3DF6CB-1C2B-4AED-8F03-6C49E95239C3}" presName="hierChild3" presStyleCnt="0"/>
      <dgm:spPr/>
      <dgm:t>
        <a:bodyPr/>
        <a:lstStyle/>
        <a:p>
          <a:endParaRPr lang="en-US"/>
        </a:p>
      </dgm:t>
    </dgm:pt>
  </dgm:ptLst>
  <dgm:cxnLst>
    <dgm:cxn modelId="{D5460A1C-EEAD-41EA-9911-1483811D1A8D}" type="presOf" srcId="{FDE40992-74C6-4C0E-8832-2A6A1A51C2AE}" destId="{36F09349-8F04-4C48-A43B-435A5860B40D}" srcOrd="0" destOrd="0" presId="urn:microsoft.com/office/officeart/2005/8/layout/hierarchy1"/>
    <dgm:cxn modelId="{D792AD9D-2F1F-4EE1-804C-B4504E2F33E5}" srcId="{9EE01905-681C-4990-969F-DDCE0652AB24}" destId="{5B5AEDB2-5E09-4BA4-90EF-3F0C8D5EF092}" srcOrd="0" destOrd="0" parTransId="{568D238A-7340-43F7-862D-4AD035A02F00}" sibTransId="{2216380E-C96C-4FA9-8EA8-F420D56A64EB}"/>
    <dgm:cxn modelId="{DB251979-4815-46DD-A241-AE113835E9DC}" type="presOf" srcId="{E10940E7-D23E-405E-BDC5-6A681DEF008E}" destId="{290ABBB3-B47A-4EA8-BD6F-D340E2A7D2C2}" srcOrd="0" destOrd="0" presId="urn:microsoft.com/office/officeart/2005/8/layout/hierarchy1"/>
    <dgm:cxn modelId="{346BA7AB-0E46-47EB-A13C-61AFD455B491}" srcId="{9EE01905-681C-4990-969F-DDCE0652AB24}" destId="{6C3DF6CB-1C2B-4AED-8F03-6C49E95239C3}" srcOrd="1" destOrd="0" parTransId="{E10940E7-D23E-405E-BDC5-6A681DEF008E}" sibTransId="{EF78815C-B72D-4E74-82FC-558E9AB5D82E}"/>
    <dgm:cxn modelId="{B090FD47-375E-4638-AD87-8871F98CD28B}" type="presOf" srcId="{568D238A-7340-43F7-862D-4AD035A02F00}" destId="{EB81444A-FF36-4A98-87D0-11B36F671E2B}" srcOrd="0" destOrd="0" presId="urn:microsoft.com/office/officeart/2005/8/layout/hierarchy1"/>
    <dgm:cxn modelId="{B0F29DB0-F6DC-4985-8ECC-C38845BBA8B2}" srcId="{FDE40992-74C6-4C0E-8832-2A6A1A51C2AE}" destId="{9EE01905-681C-4990-969F-DDCE0652AB24}" srcOrd="0" destOrd="0" parTransId="{C28AFFFA-C6D6-453B-A94F-541DB06EDD30}" sibTransId="{D8A6BC79-DEAA-413C-A590-06B34B657903}"/>
    <dgm:cxn modelId="{068D785D-2039-4388-B7FF-96DE83B905CC}" type="presOf" srcId="{6C3DF6CB-1C2B-4AED-8F03-6C49E95239C3}" destId="{DE38B396-671E-4BC6-9FE5-F789D8228BD6}" srcOrd="0" destOrd="0" presId="urn:microsoft.com/office/officeart/2005/8/layout/hierarchy1"/>
    <dgm:cxn modelId="{F1FE9C32-762B-4A16-84A5-EFF991161029}" type="presOf" srcId="{5B5AEDB2-5E09-4BA4-90EF-3F0C8D5EF092}" destId="{ED092A53-4CF1-4819-88ED-B790E5A8C011}" srcOrd="0" destOrd="0" presId="urn:microsoft.com/office/officeart/2005/8/layout/hierarchy1"/>
    <dgm:cxn modelId="{BE18EF5E-4D69-4588-B43A-E641FCC5A22B}" type="presOf" srcId="{9EE01905-681C-4990-969F-DDCE0652AB24}" destId="{0D7D335C-9872-47B9-AA66-AEB5BE50F3C0}" srcOrd="0" destOrd="0" presId="urn:microsoft.com/office/officeart/2005/8/layout/hierarchy1"/>
    <dgm:cxn modelId="{F56F923C-4123-4AAA-9615-A1F71470307D}" type="presParOf" srcId="{36F09349-8F04-4C48-A43B-435A5860B40D}" destId="{AADF33D7-23B4-4CC5-90F4-CFB94941CD09}" srcOrd="0" destOrd="0" presId="urn:microsoft.com/office/officeart/2005/8/layout/hierarchy1"/>
    <dgm:cxn modelId="{B6D1349C-8887-4361-A812-14F0177A4372}" type="presParOf" srcId="{AADF33D7-23B4-4CC5-90F4-CFB94941CD09}" destId="{CDBCD420-A1A8-455A-9A2E-AC82635EEA5D}" srcOrd="0" destOrd="0" presId="urn:microsoft.com/office/officeart/2005/8/layout/hierarchy1"/>
    <dgm:cxn modelId="{281E9179-1794-4498-A67E-114350BE7E28}" type="presParOf" srcId="{CDBCD420-A1A8-455A-9A2E-AC82635EEA5D}" destId="{C4B07FF5-AF05-4170-9BBE-A24883ADC2DB}" srcOrd="0" destOrd="0" presId="urn:microsoft.com/office/officeart/2005/8/layout/hierarchy1"/>
    <dgm:cxn modelId="{0C402CF6-9746-4003-AD30-1FDF5D5F378A}" type="presParOf" srcId="{CDBCD420-A1A8-455A-9A2E-AC82635EEA5D}" destId="{0D7D335C-9872-47B9-AA66-AEB5BE50F3C0}" srcOrd="1" destOrd="0" presId="urn:microsoft.com/office/officeart/2005/8/layout/hierarchy1"/>
    <dgm:cxn modelId="{5777569C-8C5E-44CE-B72F-A8CD0CF2B03E}" type="presParOf" srcId="{AADF33D7-23B4-4CC5-90F4-CFB94941CD09}" destId="{A5B3BFF9-56E0-49B6-BE15-A3EFD37C6B59}" srcOrd="1" destOrd="0" presId="urn:microsoft.com/office/officeart/2005/8/layout/hierarchy1"/>
    <dgm:cxn modelId="{249C5CFF-4673-41FE-86A8-252E4F0DFDC0}" type="presParOf" srcId="{A5B3BFF9-56E0-49B6-BE15-A3EFD37C6B59}" destId="{EB81444A-FF36-4A98-87D0-11B36F671E2B}" srcOrd="0" destOrd="0" presId="urn:microsoft.com/office/officeart/2005/8/layout/hierarchy1"/>
    <dgm:cxn modelId="{1A2757E0-A808-4736-BD26-C009521B3C33}" type="presParOf" srcId="{A5B3BFF9-56E0-49B6-BE15-A3EFD37C6B59}" destId="{EA063C80-ED81-4E6F-8C0F-968665E20D0B}" srcOrd="1" destOrd="0" presId="urn:microsoft.com/office/officeart/2005/8/layout/hierarchy1"/>
    <dgm:cxn modelId="{451FB67E-788B-4133-81D2-377BC145A92E}" type="presParOf" srcId="{EA063C80-ED81-4E6F-8C0F-968665E20D0B}" destId="{1BBCF2D0-7AA7-4D8E-9F6D-6026A59F2ED8}" srcOrd="0" destOrd="0" presId="urn:microsoft.com/office/officeart/2005/8/layout/hierarchy1"/>
    <dgm:cxn modelId="{4F509473-8B16-4D52-9D57-E4AF950C06A0}" type="presParOf" srcId="{1BBCF2D0-7AA7-4D8E-9F6D-6026A59F2ED8}" destId="{5A281F34-538B-4950-A350-0451DA5A525F}" srcOrd="0" destOrd="0" presId="urn:microsoft.com/office/officeart/2005/8/layout/hierarchy1"/>
    <dgm:cxn modelId="{EEDC78E3-5441-4DCD-9D2D-0D99D628C691}" type="presParOf" srcId="{1BBCF2D0-7AA7-4D8E-9F6D-6026A59F2ED8}" destId="{ED092A53-4CF1-4819-88ED-B790E5A8C011}" srcOrd="1" destOrd="0" presId="urn:microsoft.com/office/officeart/2005/8/layout/hierarchy1"/>
    <dgm:cxn modelId="{2E9907B8-00AC-4572-A96D-B2593636A43C}" type="presParOf" srcId="{EA063C80-ED81-4E6F-8C0F-968665E20D0B}" destId="{DF640C50-7A6E-4B3D-86FF-EFC5E00F1AB5}" srcOrd="1" destOrd="0" presId="urn:microsoft.com/office/officeart/2005/8/layout/hierarchy1"/>
    <dgm:cxn modelId="{98CCA3FA-7C0D-422B-8137-DD54B620A0B7}" type="presParOf" srcId="{A5B3BFF9-56E0-49B6-BE15-A3EFD37C6B59}" destId="{290ABBB3-B47A-4EA8-BD6F-D340E2A7D2C2}" srcOrd="2" destOrd="0" presId="urn:microsoft.com/office/officeart/2005/8/layout/hierarchy1"/>
    <dgm:cxn modelId="{9ECA20D6-CB45-45E7-8C54-B2195068B11F}" type="presParOf" srcId="{A5B3BFF9-56E0-49B6-BE15-A3EFD37C6B59}" destId="{8081CD1D-3D52-461E-B2E3-48E42E9511A1}" srcOrd="3" destOrd="0" presId="urn:microsoft.com/office/officeart/2005/8/layout/hierarchy1"/>
    <dgm:cxn modelId="{B0967029-C485-402E-9E3E-B3D4F44EADB3}" type="presParOf" srcId="{8081CD1D-3D52-461E-B2E3-48E42E9511A1}" destId="{E951206D-15E9-4684-8ADA-912FA56355AC}" srcOrd="0" destOrd="0" presId="urn:microsoft.com/office/officeart/2005/8/layout/hierarchy1"/>
    <dgm:cxn modelId="{1B75D163-3442-4073-95BD-8981EF4D056A}" type="presParOf" srcId="{E951206D-15E9-4684-8ADA-912FA56355AC}" destId="{1F6B3A68-60AB-4844-9273-8046F6684F0A}" srcOrd="0" destOrd="0" presId="urn:microsoft.com/office/officeart/2005/8/layout/hierarchy1"/>
    <dgm:cxn modelId="{C88099B6-691E-462D-AFC1-679A19531D30}" type="presParOf" srcId="{E951206D-15E9-4684-8ADA-912FA56355AC}" destId="{DE38B396-671E-4BC6-9FE5-F789D8228BD6}" srcOrd="1" destOrd="0" presId="urn:microsoft.com/office/officeart/2005/8/layout/hierarchy1"/>
    <dgm:cxn modelId="{12894CD7-283D-4D2F-AF9B-AAE57BDDA2D8}" type="presParOf" srcId="{8081CD1D-3D52-461E-B2E3-48E42E9511A1}" destId="{BCACDE24-BC55-422C-94C4-D1BD0BE6A4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663658-D18E-4957-9891-1327A85FA3D3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918D7D-1A5B-4771-82D5-AA7E63159487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1">
            <a:lumMod val="60000"/>
            <a:lumOff val="40000"/>
          </a:schemeClr>
        </a:solidFill>
        <a:ln w="12700"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ctr"/>
          <a:r>
            <a:rPr lang="lv-LV" sz="2400" b="1" dirty="0" smtClean="0">
              <a:ln>
                <a:noFill/>
              </a:ln>
              <a:solidFill>
                <a:schemeClr val="bg1"/>
              </a:solidFill>
              <a:latin typeface="+mn-lt"/>
            </a:rPr>
            <a:t>Profesionālās piemērotības noteikšana</a:t>
          </a:r>
          <a:endParaRPr lang="en-US" sz="2400" b="1" dirty="0">
            <a:ln>
              <a:noFill/>
            </a:ln>
            <a:solidFill>
              <a:schemeClr val="bg1"/>
            </a:solidFill>
            <a:latin typeface="+mn-lt"/>
          </a:endParaRPr>
        </a:p>
      </dgm:t>
    </dgm:pt>
    <dgm:pt modelId="{A61C7119-2D44-43B3-A5D1-152F3B433333}" type="parTrans" cxnId="{2C2C4978-0A49-4A92-8DCB-A5F9CBC68C17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334CE266-F41D-49DB-AD8F-4EB4A6AEFDE7}" type="sibTrans" cxnId="{2C2C4978-0A49-4A92-8DCB-A5F9CBC68C17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070971A7-485D-4B4B-A034-DA0D725B13BE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 rtl="0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Fizioterapeits</a:t>
          </a:r>
          <a:endParaRPr lang="en-US" sz="1600" dirty="0">
            <a:latin typeface="+mn-lt"/>
          </a:endParaRPr>
        </a:p>
      </dgm:t>
    </dgm:pt>
    <dgm:pt modelId="{1254258F-C2B8-4E4C-9181-F1B8A3BB6C4A}" type="parTrans" cxnId="{D844C944-3C65-4384-9240-4ADE1D8A51B0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9D5A287F-34A9-4070-9519-1047EBE1CBB3}" type="sibTrans" cxnId="{D844C944-3C65-4384-9240-4ADE1D8A51B0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0930D39B-E6A0-48ED-8696-D5C406196EF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 rtl="0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Eksperts</a:t>
          </a:r>
        </a:p>
      </dgm:t>
    </dgm:pt>
    <dgm:pt modelId="{0E986DAD-2052-43DB-80D0-494BC32EEE5C}" type="parTrans" cxnId="{73E4CE32-64EC-40BA-A4D2-C071FE14E07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1728EFE9-2BAC-4E1C-B224-52B46BFFCA7A}" type="sibTrans" cxnId="{73E4CE32-64EC-40BA-A4D2-C071FE14E077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FF04AF18-53C6-49F4-AA85-F0623246208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 rtl="0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Ergoterapeit</a:t>
          </a:r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</a:rPr>
            <a:t>s</a:t>
          </a:r>
          <a:endParaRPr kumimoji="0" lang="lv-LV" sz="1600" b="0" i="0" u="none" strike="noStrike" cap="none" normalizeH="0" baseline="0" dirty="0" smtClean="0">
            <a:ln/>
            <a:effectLst/>
            <a:latin typeface="+mn-lt"/>
            <a:cs typeface="Times New Roman" pitchFamily="18" charset="0"/>
          </a:endParaRPr>
        </a:p>
      </dgm:t>
    </dgm:pt>
    <dgm:pt modelId="{34D6CE72-6FFD-4DE9-8984-590871A329E3}" type="parTrans" cxnId="{6D7D1110-5C2D-4600-A1A3-F30ACB6C70D2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C796F451-5559-4074-B051-6D191D4DBBA7}" type="sibTrans" cxnId="{6D7D1110-5C2D-4600-A1A3-F30ACB6C70D2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B2B68155-940B-4FFB-A800-8B44E00A2A89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Ārsts</a:t>
          </a:r>
          <a:endParaRPr lang="en-US" sz="1600" dirty="0">
            <a:latin typeface="+mn-lt"/>
          </a:endParaRPr>
        </a:p>
      </dgm:t>
    </dgm:pt>
    <dgm:pt modelId="{AAF55D70-D835-433E-B4E3-7326088CBCBF}" type="parTrans" cxnId="{C506334F-C62F-42CF-9822-614699AC690A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2E0D35A9-189C-4C47-9FE2-D040D9C5424B}" type="sibTrans" cxnId="{C506334F-C62F-42CF-9822-614699AC690A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A98184E6-D07A-4314-BEEF-F58F6F0D7EB7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Psihiatrs</a:t>
          </a:r>
          <a:endParaRPr lang="en-US" sz="1600" dirty="0">
            <a:latin typeface="+mn-lt"/>
          </a:endParaRPr>
        </a:p>
      </dgm:t>
    </dgm:pt>
    <dgm:pt modelId="{D53F736F-060A-4DD6-9AF2-46BCDECF8CE1}" type="parTrans" cxnId="{D87815E2-9A21-45EA-81DE-ABBC7A9C315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50D3B363-5D96-4C0E-987E-29B37048A4A3}" type="sibTrans" cxnId="{D87815E2-9A21-45EA-81DE-ABBC7A9C3158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70E6E303-4CEA-4B20-A81B-6FD7C22E94C6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Psihologs</a:t>
          </a:r>
          <a:endParaRPr lang="en-US" sz="1600" dirty="0">
            <a:latin typeface="+mn-lt"/>
          </a:endParaRPr>
        </a:p>
      </dgm:t>
    </dgm:pt>
    <dgm:pt modelId="{A05A136B-1930-43FB-851A-D97B19C0CCBF}" type="parTrans" cxnId="{F906317A-034C-4E2D-B803-EAB5B16041F1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6FA59233-4959-44C5-9A33-B528C915933E}" type="sibTrans" cxnId="{F906317A-034C-4E2D-B803-EAB5B16041F1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9CE9608F-AE95-4E76-A53A-8D7EE93FB80C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Sociālais darbinieks</a:t>
          </a:r>
        </a:p>
      </dgm:t>
    </dgm:pt>
    <dgm:pt modelId="{CC22EA5C-FCA3-44B6-8BD4-6D5ECD8778EE}" type="parTrans" cxnId="{4A4EF27F-02CD-4BFC-B2AE-FB6446933C7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1E477FB8-DC81-4923-8A0D-20B86BFE4A8A}" type="sibTrans" cxnId="{4A4EF27F-02CD-4BFC-B2AE-FB6446933C7C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7E2D6F0C-8855-4707-AF54-BA59E1EA3FCC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 rtl="0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Sociālie aprūpētāji</a:t>
          </a:r>
        </a:p>
      </dgm:t>
    </dgm:pt>
    <dgm:pt modelId="{6F839016-A6B6-42D0-9D7E-1EB20B0AFE39}" type="parTrans" cxnId="{C3B33693-7B15-414C-88CF-1212A328130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5F97CC59-1F88-418E-A73B-3346B1B484DE}" type="sibTrans" cxnId="{C3B33693-7B15-414C-88CF-1212A328130D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B31B4E48-83A3-4545-A2A7-0E7F7329B4E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Pedagogi</a:t>
          </a:r>
          <a:endParaRPr lang="en-US" sz="1600" dirty="0">
            <a:latin typeface="+mn-lt"/>
          </a:endParaRPr>
        </a:p>
      </dgm:t>
    </dgm:pt>
    <dgm:pt modelId="{E209166D-EE7A-4F7D-A230-448AC75A1E49}" type="parTrans" cxnId="{34A08603-054D-49A1-A5B0-8210B280435A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3EE22FE3-AECC-46CD-81F3-34A7E6DCE772}" type="sibTrans" cxnId="{34A08603-054D-49A1-A5B0-8210B280435A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B5FCB4DC-175A-40DC-ACE0-48457CEBF1A0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lIns="0"/>
        <a:lstStyle/>
        <a:p>
          <a:pPr algn="ctr"/>
          <a:r>
            <a:rPr kumimoji="0" lang="lv-LV" sz="1600" b="0" i="0" u="none" strike="noStrike" cap="none" normalizeH="0" baseline="0" dirty="0" smtClean="0">
              <a:ln/>
              <a:effectLst/>
              <a:latin typeface="+mn-lt"/>
              <a:cs typeface="Times New Roman" pitchFamily="18" charset="0"/>
            </a:rPr>
            <a:t>Karjeras konsultants</a:t>
          </a:r>
          <a:endParaRPr lang="en-US" sz="1600" dirty="0">
            <a:latin typeface="+mn-lt"/>
          </a:endParaRPr>
        </a:p>
      </dgm:t>
    </dgm:pt>
    <dgm:pt modelId="{4B36FB41-1A7A-4937-BE78-F7471F2A5F26}" type="parTrans" cxnId="{570A4203-FAE1-4C1A-BD9B-D7F184FC65D9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3AE41925-49FD-4787-9673-DE51764003CA}" type="sibTrans" cxnId="{570A4203-FAE1-4C1A-BD9B-D7F184FC65D9}">
      <dgm:prSet/>
      <dgm:spPr/>
      <dgm:t>
        <a:bodyPr/>
        <a:lstStyle/>
        <a:p>
          <a:pPr algn="ctr"/>
          <a:endParaRPr lang="en-US" sz="1600">
            <a:latin typeface="+mn-lt"/>
          </a:endParaRPr>
        </a:p>
      </dgm:t>
    </dgm:pt>
    <dgm:pt modelId="{23CBAA0B-343D-4856-ACDA-88C2445380B1}" type="pres">
      <dgm:prSet presAssocID="{B0663658-D18E-4957-9891-1327A85FA3D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3C9A56FC-4719-4E7C-9215-95214DD68604}" type="pres">
      <dgm:prSet presAssocID="{02918D7D-1A5B-4771-82D5-AA7E63159487}" presName="centerShape" presStyleLbl="node0" presStyleIdx="0" presStyleCnt="1" custScaleX="196338" custScaleY="122183"/>
      <dgm:spPr/>
      <dgm:t>
        <a:bodyPr/>
        <a:lstStyle/>
        <a:p>
          <a:endParaRPr lang="lv-LV"/>
        </a:p>
      </dgm:t>
    </dgm:pt>
    <dgm:pt modelId="{322CBCE9-D1E2-47C2-A6D4-25B061E2094D}" type="pres">
      <dgm:prSet presAssocID="{1254258F-C2B8-4E4C-9181-F1B8A3BB6C4A}" presName="parTrans" presStyleLbl="bgSibTrans2D1" presStyleIdx="0" presStyleCnt="10" custScaleY="50924"/>
      <dgm:spPr/>
      <dgm:t>
        <a:bodyPr/>
        <a:lstStyle/>
        <a:p>
          <a:endParaRPr lang="lv-LV"/>
        </a:p>
      </dgm:t>
    </dgm:pt>
    <dgm:pt modelId="{DA331B22-5B06-497F-82D1-CC0AE9617442}" type="pres">
      <dgm:prSet presAssocID="{070971A7-485D-4B4B-A034-DA0D725B13BE}" presName="node" presStyleLbl="node1" presStyleIdx="0" presStyleCnt="10" custScaleX="150204" custRadScaleRad="94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773634-DB66-4BC8-97CF-F29A1CD52A16}" type="pres">
      <dgm:prSet presAssocID="{34D6CE72-6FFD-4DE9-8984-590871A329E3}" presName="parTrans" presStyleLbl="bgSibTrans2D1" presStyleIdx="1" presStyleCnt="10" custScaleY="50924"/>
      <dgm:spPr/>
      <dgm:t>
        <a:bodyPr/>
        <a:lstStyle/>
        <a:p>
          <a:endParaRPr lang="lv-LV"/>
        </a:p>
      </dgm:t>
    </dgm:pt>
    <dgm:pt modelId="{07F27738-E803-45F5-AD6C-5EABDF8069DD}" type="pres">
      <dgm:prSet presAssocID="{FF04AF18-53C6-49F4-AA85-F06232462085}" presName="node" presStyleLbl="node1" presStyleIdx="1" presStyleCnt="10" custScaleX="172451" custRadScaleRad="95141" custRadScaleInc="-1789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BABE401-473A-4CA8-AC72-96273AB41328}" type="pres">
      <dgm:prSet presAssocID="{AAF55D70-D835-433E-B4E3-7326088CBCBF}" presName="parTrans" presStyleLbl="bgSibTrans2D1" presStyleIdx="2" presStyleCnt="10" custScaleY="50924"/>
      <dgm:spPr/>
      <dgm:t>
        <a:bodyPr/>
        <a:lstStyle/>
        <a:p>
          <a:endParaRPr lang="lv-LV"/>
        </a:p>
      </dgm:t>
    </dgm:pt>
    <dgm:pt modelId="{8E2894E6-6D0C-4817-A4B4-77B407BC75E5}" type="pres">
      <dgm:prSet presAssocID="{B2B68155-940B-4FFB-A800-8B44E00A2A89}" presName="node" presStyleLbl="node1" presStyleIdx="2" presStyleCnt="10" custScaleX="153845" custRadScaleRad="104378" custRadScaleInc="-28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F2F5EB-8200-4CAE-BD4B-8BFAD1B50723}" type="pres">
      <dgm:prSet presAssocID="{D53F736F-060A-4DD6-9AF2-46BCDECF8CE1}" presName="parTrans" presStyleLbl="bgSibTrans2D1" presStyleIdx="3" presStyleCnt="10" custScaleY="50924"/>
      <dgm:spPr/>
      <dgm:t>
        <a:bodyPr/>
        <a:lstStyle/>
        <a:p>
          <a:endParaRPr lang="lv-LV"/>
        </a:p>
      </dgm:t>
    </dgm:pt>
    <dgm:pt modelId="{AE3B1BB8-73BA-4545-8CE0-7519144C8F4C}" type="pres">
      <dgm:prSet presAssocID="{A98184E6-D07A-4314-BEEF-F58F6F0D7EB7}" presName="node" presStyleLbl="node1" presStyleIdx="3" presStyleCnt="10" custRadScaleRad="107417" custRadScaleInc="-38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2CFA5-FE29-4346-92BA-9A7E766ADC0F}" type="pres">
      <dgm:prSet presAssocID="{A05A136B-1930-43FB-851A-D97B19C0CCBF}" presName="parTrans" presStyleLbl="bgSibTrans2D1" presStyleIdx="4" presStyleCnt="10" custScaleY="50924"/>
      <dgm:spPr/>
      <dgm:t>
        <a:bodyPr/>
        <a:lstStyle/>
        <a:p>
          <a:endParaRPr lang="lv-LV"/>
        </a:p>
      </dgm:t>
    </dgm:pt>
    <dgm:pt modelId="{0A2CEAD0-C2A1-4F10-83C5-AB4F02B8AD70}" type="pres">
      <dgm:prSet presAssocID="{70E6E303-4CEA-4B20-A81B-6FD7C22E94C6}" presName="node" presStyleLbl="node1" presStyleIdx="4" presStyleCnt="10" custScaleX="130580" custScaleY="100960" custRadScaleRad="99861" custRadScaleInc="-373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DDA24-B2B1-47B6-B527-0655D3F409CB}" type="pres">
      <dgm:prSet presAssocID="{CC22EA5C-FCA3-44B6-8BD4-6D5ECD8778EE}" presName="parTrans" presStyleLbl="bgSibTrans2D1" presStyleIdx="5" presStyleCnt="10" custScaleY="50924"/>
      <dgm:spPr/>
      <dgm:t>
        <a:bodyPr/>
        <a:lstStyle/>
        <a:p>
          <a:endParaRPr lang="lv-LV"/>
        </a:p>
      </dgm:t>
    </dgm:pt>
    <dgm:pt modelId="{27C14586-8439-4274-A0E7-40680975C0CE}" type="pres">
      <dgm:prSet presAssocID="{9CE9608F-AE95-4E76-A53A-8D7EE93FB80C}" presName="node" presStyleLbl="node1" presStyleIdx="5" presStyleCnt="10" custScaleX="165885" custScaleY="105847" custRadScaleRad="103327" custRadScaleInc="13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C141A8-1E18-42F3-9AB5-6073E03718AE}" type="pres">
      <dgm:prSet presAssocID="{6F839016-A6B6-42D0-9D7E-1EB20B0AFE39}" presName="parTrans" presStyleLbl="bgSibTrans2D1" presStyleIdx="6" presStyleCnt="10" custScaleY="50924"/>
      <dgm:spPr/>
      <dgm:t>
        <a:bodyPr/>
        <a:lstStyle/>
        <a:p>
          <a:endParaRPr lang="lv-LV"/>
        </a:p>
      </dgm:t>
    </dgm:pt>
    <dgm:pt modelId="{49328BC2-47E6-498C-A09B-A449EBEA6085}" type="pres">
      <dgm:prSet presAssocID="{7E2D6F0C-8855-4707-AF54-BA59E1EA3FCC}" presName="node" presStyleLbl="node1" presStyleIdx="6" presStyleCnt="10" custScaleX="152389" custScaleY="123529" custRadScaleRad="111599" custRadScaleInc="3384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BCE9F09-784A-4D6B-A308-C1B446C5D80C}" type="pres">
      <dgm:prSet presAssocID="{E209166D-EE7A-4F7D-A230-448AC75A1E49}" presName="parTrans" presStyleLbl="bgSibTrans2D1" presStyleIdx="7" presStyleCnt="10" custScaleY="50924"/>
      <dgm:spPr/>
      <dgm:t>
        <a:bodyPr/>
        <a:lstStyle/>
        <a:p>
          <a:endParaRPr lang="lv-LV"/>
        </a:p>
      </dgm:t>
    </dgm:pt>
    <dgm:pt modelId="{223A9007-ED52-47C3-870E-36F63D1A9BB7}" type="pres">
      <dgm:prSet presAssocID="{B31B4E48-83A3-4545-A2A7-0E7F7329B4ED}" presName="node" presStyleLbl="node1" presStyleIdx="7" presStyleCnt="10" custRadScaleRad="96316" custRadScaleInc="11736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68F2E68-96BE-47D1-92E1-5D34F7ABD543}" type="pres">
      <dgm:prSet presAssocID="{4B36FB41-1A7A-4937-BE78-F7471F2A5F26}" presName="parTrans" presStyleLbl="bgSibTrans2D1" presStyleIdx="8" presStyleCnt="10" custScaleY="50924"/>
      <dgm:spPr/>
      <dgm:t>
        <a:bodyPr/>
        <a:lstStyle/>
        <a:p>
          <a:endParaRPr lang="lv-LV"/>
        </a:p>
      </dgm:t>
    </dgm:pt>
    <dgm:pt modelId="{54F97797-2D60-4362-A548-31ED88E50AE3}" type="pres">
      <dgm:prSet presAssocID="{B5FCB4DC-175A-40DC-ACE0-48457CEBF1A0}" presName="node" presStyleLbl="node1" presStyleIdx="8" presStyleCnt="10" custScaleX="153845" custRadScaleRad="104393" custRadScaleInc="-7974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6D75A90-7E33-46C0-8679-6D0C576472EA}" type="pres">
      <dgm:prSet presAssocID="{0E986DAD-2052-43DB-80D0-494BC32EEE5C}" presName="parTrans" presStyleLbl="bgSibTrans2D1" presStyleIdx="9" presStyleCnt="10" custScaleY="50924"/>
      <dgm:spPr/>
      <dgm:t>
        <a:bodyPr/>
        <a:lstStyle/>
        <a:p>
          <a:endParaRPr lang="lv-LV"/>
        </a:p>
      </dgm:t>
    </dgm:pt>
    <dgm:pt modelId="{7B98168B-7C03-478A-95DC-BA74CBC916F7}" type="pres">
      <dgm:prSet presAssocID="{0930D39B-E6A0-48ED-8696-D5C406196EF7}" presName="node" presStyleLbl="node1" presStyleIdx="9" presStyleCnt="10" custScaleX="164852" custRadScaleRad="93122" custRadScaleInc="-33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9163C4-DBA0-4B18-ADEB-87E95969F5DF}" type="presOf" srcId="{CC22EA5C-FCA3-44B6-8BD4-6D5ECD8778EE}" destId="{C41DDA24-B2B1-47B6-B527-0655D3F409CB}" srcOrd="0" destOrd="0" presId="urn:microsoft.com/office/officeart/2005/8/layout/radial4"/>
    <dgm:cxn modelId="{D844C944-3C65-4384-9240-4ADE1D8A51B0}" srcId="{02918D7D-1A5B-4771-82D5-AA7E63159487}" destId="{070971A7-485D-4B4B-A034-DA0D725B13BE}" srcOrd="0" destOrd="0" parTransId="{1254258F-C2B8-4E4C-9181-F1B8A3BB6C4A}" sibTransId="{9D5A287F-34A9-4070-9519-1047EBE1CBB3}"/>
    <dgm:cxn modelId="{8FBC779D-4F4C-4340-BACA-93FD279F409A}" type="presOf" srcId="{B2B68155-940B-4FFB-A800-8B44E00A2A89}" destId="{8E2894E6-6D0C-4817-A4B4-77B407BC75E5}" srcOrd="0" destOrd="0" presId="urn:microsoft.com/office/officeart/2005/8/layout/radial4"/>
    <dgm:cxn modelId="{73E4CE32-64EC-40BA-A4D2-C071FE14E077}" srcId="{02918D7D-1A5B-4771-82D5-AA7E63159487}" destId="{0930D39B-E6A0-48ED-8696-D5C406196EF7}" srcOrd="9" destOrd="0" parTransId="{0E986DAD-2052-43DB-80D0-494BC32EEE5C}" sibTransId="{1728EFE9-2BAC-4E1C-B224-52B46BFFCA7A}"/>
    <dgm:cxn modelId="{34728672-14B1-44DA-9F24-1D9B16DEBCE2}" type="presOf" srcId="{6F839016-A6B6-42D0-9D7E-1EB20B0AFE39}" destId="{48C141A8-1E18-42F3-9AB5-6073E03718AE}" srcOrd="0" destOrd="0" presId="urn:microsoft.com/office/officeart/2005/8/layout/radial4"/>
    <dgm:cxn modelId="{F906317A-034C-4E2D-B803-EAB5B16041F1}" srcId="{02918D7D-1A5B-4771-82D5-AA7E63159487}" destId="{70E6E303-4CEA-4B20-A81B-6FD7C22E94C6}" srcOrd="4" destOrd="0" parTransId="{A05A136B-1930-43FB-851A-D97B19C0CCBF}" sibTransId="{6FA59233-4959-44C5-9A33-B528C915933E}"/>
    <dgm:cxn modelId="{4A4EF27F-02CD-4BFC-B2AE-FB6446933C7C}" srcId="{02918D7D-1A5B-4771-82D5-AA7E63159487}" destId="{9CE9608F-AE95-4E76-A53A-8D7EE93FB80C}" srcOrd="5" destOrd="0" parTransId="{CC22EA5C-FCA3-44B6-8BD4-6D5ECD8778EE}" sibTransId="{1E477FB8-DC81-4923-8A0D-20B86BFE4A8A}"/>
    <dgm:cxn modelId="{246F315E-6621-499B-BA65-24F40CCC46A0}" type="presOf" srcId="{02918D7D-1A5B-4771-82D5-AA7E63159487}" destId="{3C9A56FC-4719-4E7C-9215-95214DD68604}" srcOrd="0" destOrd="0" presId="urn:microsoft.com/office/officeart/2005/8/layout/radial4"/>
    <dgm:cxn modelId="{A81BAA38-8664-43AC-A2D3-08FD95302162}" type="presOf" srcId="{34D6CE72-6FFD-4DE9-8984-590871A329E3}" destId="{8B773634-DB66-4BC8-97CF-F29A1CD52A16}" srcOrd="0" destOrd="0" presId="urn:microsoft.com/office/officeart/2005/8/layout/radial4"/>
    <dgm:cxn modelId="{C6047FA5-43EC-49E0-841F-DAAB0758B026}" type="presOf" srcId="{9CE9608F-AE95-4E76-A53A-8D7EE93FB80C}" destId="{27C14586-8439-4274-A0E7-40680975C0CE}" srcOrd="0" destOrd="0" presId="urn:microsoft.com/office/officeart/2005/8/layout/radial4"/>
    <dgm:cxn modelId="{4D6129ED-39DB-4E58-9370-ABFF81D0BF77}" type="presOf" srcId="{FF04AF18-53C6-49F4-AA85-F06232462085}" destId="{07F27738-E803-45F5-AD6C-5EABDF8069DD}" srcOrd="0" destOrd="0" presId="urn:microsoft.com/office/officeart/2005/8/layout/radial4"/>
    <dgm:cxn modelId="{EB12B964-98C3-4FE7-897E-104E6D1FFE8F}" type="presOf" srcId="{E209166D-EE7A-4F7D-A230-448AC75A1E49}" destId="{4BCE9F09-784A-4D6B-A308-C1B446C5D80C}" srcOrd="0" destOrd="0" presId="urn:microsoft.com/office/officeart/2005/8/layout/radial4"/>
    <dgm:cxn modelId="{C506334F-C62F-42CF-9822-614699AC690A}" srcId="{02918D7D-1A5B-4771-82D5-AA7E63159487}" destId="{B2B68155-940B-4FFB-A800-8B44E00A2A89}" srcOrd="2" destOrd="0" parTransId="{AAF55D70-D835-433E-B4E3-7326088CBCBF}" sibTransId="{2E0D35A9-189C-4C47-9FE2-D040D9C5424B}"/>
    <dgm:cxn modelId="{DC65541D-EE3F-4D09-A949-9676DE669B20}" type="presOf" srcId="{A05A136B-1930-43FB-851A-D97B19C0CCBF}" destId="{C352CFA5-FE29-4346-92BA-9A7E766ADC0F}" srcOrd="0" destOrd="0" presId="urn:microsoft.com/office/officeart/2005/8/layout/radial4"/>
    <dgm:cxn modelId="{6ADCBC27-F52F-4ECB-88AF-E9E1C2A6FF8B}" type="presOf" srcId="{A98184E6-D07A-4314-BEEF-F58F6F0D7EB7}" destId="{AE3B1BB8-73BA-4545-8CE0-7519144C8F4C}" srcOrd="0" destOrd="0" presId="urn:microsoft.com/office/officeart/2005/8/layout/radial4"/>
    <dgm:cxn modelId="{E465A230-68C6-48E7-8EF7-85BBCC0D643D}" type="presOf" srcId="{4B36FB41-1A7A-4937-BE78-F7471F2A5F26}" destId="{868F2E68-96BE-47D1-92E1-5D34F7ABD543}" srcOrd="0" destOrd="0" presId="urn:microsoft.com/office/officeart/2005/8/layout/radial4"/>
    <dgm:cxn modelId="{F5B96CD4-E293-40FF-87E6-B2B01EB209E1}" type="presOf" srcId="{070971A7-485D-4B4B-A034-DA0D725B13BE}" destId="{DA331B22-5B06-497F-82D1-CC0AE9617442}" srcOrd="0" destOrd="0" presId="urn:microsoft.com/office/officeart/2005/8/layout/radial4"/>
    <dgm:cxn modelId="{8D14BC25-5B8A-4C32-91D1-79122EA080CD}" type="presOf" srcId="{D53F736F-060A-4DD6-9AF2-46BCDECF8CE1}" destId="{33F2F5EB-8200-4CAE-BD4B-8BFAD1B50723}" srcOrd="0" destOrd="0" presId="urn:microsoft.com/office/officeart/2005/8/layout/radial4"/>
    <dgm:cxn modelId="{D87815E2-9A21-45EA-81DE-ABBC7A9C3158}" srcId="{02918D7D-1A5B-4771-82D5-AA7E63159487}" destId="{A98184E6-D07A-4314-BEEF-F58F6F0D7EB7}" srcOrd="3" destOrd="0" parTransId="{D53F736F-060A-4DD6-9AF2-46BCDECF8CE1}" sibTransId="{50D3B363-5D96-4C0E-987E-29B37048A4A3}"/>
    <dgm:cxn modelId="{34A08603-054D-49A1-A5B0-8210B280435A}" srcId="{02918D7D-1A5B-4771-82D5-AA7E63159487}" destId="{B31B4E48-83A3-4545-A2A7-0E7F7329B4ED}" srcOrd="7" destOrd="0" parTransId="{E209166D-EE7A-4F7D-A230-448AC75A1E49}" sibTransId="{3EE22FE3-AECC-46CD-81F3-34A7E6DCE772}"/>
    <dgm:cxn modelId="{7A8D8CD7-3399-42C9-9430-7FCD06ADEE78}" type="presOf" srcId="{1254258F-C2B8-4E4C-9181-F1B8A3BB6C4A}" destId="{322CBCE9-D1E2-47C2-A6D4-25B061E2094D}" srcOrd="0" destOrd="0" presId="urn:microsoft.com/office/officeart/2005/8/layout/radial4"/>
    <dgm:cxn modelId="{E1552A72-7F99-4686-80E6-514C2CCB013A}" type="presOf" srcId="{7E2D6F0C-8855-4707-AF54-BA59E1EA3FCC}" destId="{49328BC2-47E6-498C-A09B-A449EBEA6085}" srcOrd="0" destOrd="0" presId="urn:microsoft.com/office/officeart/2005/8/layout/radial4"/>
    <dgm:cxn modelId="{DC6BAA59-FD35-40B3-905D-DD049BA887D0}" type="presOf" srcId="{AAF55D70-D835-433E-B4E3-7326088CBCBF}" destId="{DBABE401-473A-4CA8-AC72-96273AB41328}" srcOrd="0" destOrd="0" presId="urn:microsoft.com/office/officeart/2005/8/layout/radial4"/>
    <dgm:cxn modelId="{570A4203-FAE1-4C1A-BD9B-D7F184FC65D9}" srcId="{02918D7D-1A5B-4771-82D5-AA7E63159487}" destId="{B5FCB4DC-175A-40DC-ACE0-48457CEBF1A0}" srcOrd="8" destOrd="0" parTransId="{4B36FB41-1A7A-4937-BE78-F7471F2A5F26}" sibTransId="{3AE41925-49FD-4787-9673-DE51764003CA}"/>
    <dgm:cxn modelId="{C7BDBDB1-67BD-461C-ABB5-D339DEDE1AB6}" type="presOf" srcId="{B0663658-D18E-4957-9891-1327A85FA3D3}" destId="{23CBAA0B-343D-4856-ACDA-88C2445380B1}" srcOrd="0" destOrd="0" presId="urn:microsoft.com/office/officeart/2005/8/layout/radial4"/>
    <dgm:cxn modelId="{83A77884-811F-4E49-8EA2-C1FBCF50C8D2}" type="presOf" srcId="{B31B4E48-83A3-4545-A2A7-0E7F7329B4ED}" destId="{223A9007-ED52-47C3-870E-36F63D1A9BB7}" srcOrd="0" destOrd="0" presId="urn:microsoft.com/office/officeart/2005/8/layout/radial4"/>
    <dgm:cxn modelId="{C3B33693-7B15-414C-88CF-1212A328130D}" srcId="{02918D7D-1A5B-4771-82D5-AA7E63159487}" destId="{7E2D6F0C-8855-4707-AF54-BA59E1EA3FCC}" srcOrd="6" destOrd="0" parTransId="{6F839016-A6B6-42D0-9D7E-1EB20B0AFE39}" sibTransId="{5F97CC59-1F88-418E-A73B-3346B1B484DE}"/>
    <dgm:cxn modelId="{4ABCD0A4-61B8-4C94-BA45-305EB6A3B1C6}" type="presOf" srcId="{0930D39B-E6A0-48ED-8696-D5C406196EF7}" destId="{7B98168B-7C03-478A-95DC-BA74CBC916F7}" srcOrd="0" destOrd="0" presId="urn:microsoft.com/office/officeart/2005/8/layout/radial4"/>
    <dgm:cxn modelId="{2C2C4978-0A49-4A92-8DCB-A5F9CBC68C17}" srcId="{B0663658-D18E-4957-9891-1327A85FA3D3}" destId="{02918D7D-1A5B-4771-82D5-AA7E63159487}" srcOrd="0" destOrd="0" parTransId="{A61C7119-2D44-43B3-A5D1-152F3B433333}" sibTransId="{334CE266-F41D-49DB-AD8F-4EB4A6AEFDE7}"/>
    <dgm:cxn modelId="{83FEA4C0-E7B5-407F-BCE6-7BDF18C68FAB}" type="presOf" srcId="{B5FCB4DC-175A-40DC-ACE0-48457CEBF1A0}" destId="{54F97797-2D60-4362-A548-31ED88E50AE3}" srcOrd="0" destOrd="0" presId="urn:microsoft.com/office/officeart/2005/8/layout/radial4"/>
    <dgm:cxn modelId="{9B8D451F-E751-4CB4-83B8-7C7E68E27678}" type="presOf" srcId="{70E6E303-4CEA-4B20-A81B-6FD7C22E94C6}" destId="{0A2CEAD0-C2A1-4F10-83C5-AB4F02B8AD70}" srcOrd="0" destOrd="0" presId="urn:microsoft.com/office/officeart/2005/8/layout/radial4"/>
    <dgm:cxn modelId="{6D7D1110-5C2D-4600-A1A3-F30ACB6C70D2}" srcId="{02918D7D-1A5B-4771-82D5-AA7E63159487}" destId="{FF04AF18-53C6-49F4-AA85-F06232462085}" srcOrd="1" destOrd="0" parTransId="{34D6CE72-6FFD-4DE9-8984-590871A329E3}" sibTransId="{C796F451-5559-4074-B051-6D191D4DBBA7}"/>
    <dgm:cxn modelId="{35B79ABF-57A1-4795-86B1-BD2A23C12FB7}" type="presOf" srcId="{0E986DAD-2052-43DB-80D0-494BC32EEE5C}" destId="{86D75A90-7E33-46C0-8679-6D0C576472EA}" srcOrd="0" destOrd="0" presId="urn:microsoft.com/office/officeart/2005/8/layout/radial4"/>
    <dgm:cxn modelId="{BED01246-0F51-4296-BB46-846DD46D65F9}" type="presParOf" srcId="{23CBAA0B-343D-4856-ACDA-88C2445380B1}" destId="{3C9A56FC-4719-4E7C-9215-95214DD68604}" srcOrd="0" destOrd="0" presId="urn:microsoft.com/office/officeart/2005/8/layout/radial4"/>
    <dgm:cxn modelId="{7C37E278-8E2F-410F-9BFC-4E27D6FE28E5}" type="presParOf" srcId="{23CBAA0B-343D-4856-ACDA-88C2445380B1}" destId="{322CBCE9-D1E2-47C2-A6D4-25B061E2094D}" srcOrd="1" destOrd="0" presId="urn:microsoft.com/office/officeart/2005/8/layout/radial4"/>
    <dgm:cxn modelId="{230B04E5-48ED-46A9-BF0B-F6AD5DA44A08}" type="presParOf" srcId="{23CBAA0B-343D-4856-ACDA-88C2445380B1}" destId="{DA331B22-5B06-497F-82D1-CC0AE9617442}" srcOrd="2" destOrd="0" presId="urn:microsoft.com/office/officeart/2005/8/layout/radial4"/>
    <dgm:cxn modelId="{F87490D0-40A4-46E0-8B6A-03DD8AA9FA79}" type="presParOf" srcId="{23CBAA0B-343D-4856-ACDA-88C2445380B1}" destId="{8B773634-DB66-4BC8-97CF-F29A1CD52A16}" srcOrd="3" destOrd="0" presId="urn:microsoft.com/office/officeart/2005/8/layout/radial4"/>
    <dgm:cxn modelId="{5BD9CB67-E138-4BE6-9853-95F0502DA351}" type="presParOf" srcId="{23CBAA0B-343D-4856-ACDA-88C2445380B1}" destId="{07F27738-E803-45F5-AD6C-5EABDF8069DD}" srcOrd="4" destOrd="0" presId="urn:microsoft.com/office/officeart/2005/8/layout/radial4"/>
    <dgm:cxn modelId="{21811D06-943D-4E73-B4A4-E90D8ADC901A}" type="presParOf" srcId="{23CBAA0B-343D-4856-ACDA-88C2445380B1}" destId="{DBABE401-473A-4CA8-AC72-96273AB41328}" srcOrd="5" destOrd="0" presId="urn:microsoft.com/office/officeart/2005/8/layout/radial4"/>
    <dgm:cxn modelId="{E81DE02C-6B04-48F0-84BA-71D10A9A4CAE}" type="presParOf" srcId="{23CBAA0B-343D-4856-ACDA-88C2445380B1}" destId="{8E2894E6-6D0C-4817-A4B4-77B407BC75E5}" srcOrd="6" destOrd="0" presId="urn:microsoft.com/office/officeart/2005/8/layout/radial4"/>
    <dgm:cxn modelId="{E7BEC033-173B-4F42-A42F-78D5F457E411}" type="presParOf" srcId="{23CBAA0B-343D-4856-ACDA-88C2445380B1}" destId="{33F2F5EB-8200-4CAE-BD4B-8BFAD1B50723}" srcOrd="7" destOrd="0" presId="urn:microsoft.com/office/officeart/2005/8/layout/radial4"/>
    <dgm:cxn modelId="{F0084F4B-FD8B-47CA-B404-03D74E0C0588}" type="presParOf" srcId="{23CBAA0B-343D-4856-ACDA-88C2445380B1}" destId="{AE3B1BB8-73BA-4545-8CE0-7519144C8F4C}" srcOrd="8" destOrd="0" presId="urn:microsoft.com/office/officeart/2005/8/layout/radial4"/>
    <dgm:cxn modelId="{31F81B2B-9894-4B50-B594-2E0C962EF5B6}" type="presParOf" srcId="{23CBAA0B-343D-4856-ACDA-88C2445380B1}" destId="{C352CFA5-FE29-4346-92BA-9A7E766ADC0F}" srcOrd="9" destOrd="0" presId="urn:microsoft.com/office/officeart/2005/8/layout/radial4"/>
    <dgm:cxn modelId="{1D013552-A3F9-47C0-A2C1-215D9AE5875C}" type="presParOf" srcId="{23CBAA0B-343D-4856-ACDA-88C2445380B1}" destId="{0A2CEAD0-C2A1-4F10-83C5-AB4F02B8AD70}" srcOrd="10" destOrd="0" presId="urn:microsoft.com/office/officeart/2005/8/layout/radial4"/>
    <dgm:cxn modelId="{D832F4AB-CAAC-4B11-8645-AEDBCFA9FB38}" type="presParOf" srcId="{23CBAA0B-343D-4856-ACDA-88C2445380B1}" destId="{C41DDA24-B2B1-47B6-B527-0655D3F409CB}" srcOrd="11" destOrd="0" presId="urn:microsoft.com/office/officeart/2005/8/layout/radial4"/>
    <dgm:cxn modelId="{B3AC4950-DEAA-41CE-A001-A795B23BB562}" type="presParOf" srcId="{23CBAA0B-343D-4856-ACDA-88C2445380B1}" destId="{27C14586-8439-4274-A0E7-40680975C0CE}" srcOrd="12" destOrd="0" presId="urn:microsoft.com/office/officeart/2005/8/layout/radial4"/>
    <dgm:cxn modelId="{F3DD9A03-2A6E-4608-9F29-B3EA968CF452}" type="presParOf" srcId="{23CBAA0B-343D-4856-ACDA-88C2445380B1}" destId="{48C141A8-1E18-42F3-9AB5-6073E03718AE}" srcOrd="13" destOrd="0" presId="urn:microsoft.com/office/officeart/2005/8/layout/radial4"/>
    <dgm:cxn modelId="{BD23D601-F0E1-408D-B897-9AAC357AC487}" type="presParOf" srcId="{23CBAA0B-343D-4856-ACDA-88C2445380B1}" destId="{49328BC2-47E6-498C-A09B-A449EBEA6085}" srcOrd="14" destOrd="0" presId="urn:microsoft.com/office/officeart/2005/8/layout/radial4"/>
    <dgm:cxn modelId="{BBB33ED4-9857-4E9F-B7F7-F334E52E11BE}" type="presParOf" srcId="{23CBAA0B-343D-4856-ACDA-88C2445380B1}" destId="{4BCE9F09-784A-4D6B-A308-C1B446C5D80C}" srcOrd="15" destOrd="0" presId="urn:microsoft.com/office/officeart/2005/8/layout/radial4"/>
    <dgm:cxn modelId="{2D83263A-36E2-4073-98B7-CDAA043917E0}" type="presParOf" srcId="{23CBAA0B-343D-4856-ACDA-88C2445380B1}" destId="{223A9007-ED52-47C3-870E-36F63D1A9BB7}" srcOrd="16" destOrd="0" presId="urn:microsoft.com/office/officeart/2005/8/layout/radial4"/>
    <dgm:cxn modelId="{C7A1E98D-35FF-4989-BE23-A2C1033C6F20}" type="presParOf" srcId="{23CBAA0B-343D-4856-ACDA-88C2445380B1}" destId="{868F2E68-96BE-47D1-92E1-5D34F7ABD543}" srcOrd="17" destOrd="0" presId="urn:microsoft.com/office/officeart/2005/8/layout/radial4"/>
    <dgm:cxn modelId="{7192935E-C1BD-4840-B533-444BF463C862}" type="presParOf" srcId="{23CBAA0B-343D-4856-ACDA-88C2445380B1}" destId="{54F97797-2D60-4362-A548-31ED88E50AE3}" srcOrd="18" destOrd="0" presId="urn:microsoft.com/office/officeart/2005/8/layout/radial4"/>
    <dgm:cxn modelId="{F0085755-BDB1-4B82-9FE1-ABBA74446D34}" type="presParOf" srcId="{23CBAA0B-343D-4856-ACDA-88C2445380B1}" destId="{86D75A90-7E33-46C0-8679-6D0C576472EA}" srcOrd="19" destOrd="0" presId="urn:microsoft.com/office/officeart/2005/8/layout/radial4"/>
    <dgm:cxn modelId="{DD1C9487-11E7-419C-B5FC-1EA04D2A0BD3}" type="presParOf" srcId="{23CBAA0B-343D-4856-ACDA-88C2445380B1}" destId="{7B98168B-7C03-478A-95DC-BA74CBC916F7}" srcOrd="2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ABBB3-B47A-4EA8-BD6F-D340E2A7D2C2}">
      <dsp:nvSpPr>
        <dsp:cNvPr id="0" name=""/>
        <dsp:cNvSpPr/>
      </dsp:nvSpPr>
      <dsp:spPr>
        <a:xfrm>
          <a:off x="3641236" y="1598126"/>
          <a:ext cx="2359618" cy="1331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9583"/>
              </a:lnTo>
              <a:lnTo>
                <a:pt x="2359618" y="1149583"/>
              </a:lnTo>
              <a:lnTo>
                <a:pt x="2359618" y="1331483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1444A-FF36-4A98-87D0-11B36F671E2B}">
      <dsp:nvSpPr>
        <dsp:cNvPr id="0" name=""/>
        <dsp:cNvSpPr/>
      </dsp:nvSpPr>
      <dsp:spPr>
        <a:xfrm>
          <a:off x="1318189" y="1598126"/>
          <a:ext cx="2323047" cy="1331483"/>
        </a:xfrm>
        <a:custGeom>
          <a:avLst/>
          <a:gdLst/>
          <a:ahLst/>
          <a:cxnLst/>
          <a:rect l="0" t="0" r="0" b="0"/>
          <a:pathLst>
            <a:path>
              <a:moveTo>
                <a:pt x="2323047" y="0"/>
              </a:moveTo>
              <a:lnTo>
                <a:pt x="2323047" y="1149583"/>
              </a:lnTo>
              <a:lnTo>
                <a:pt x="0" y="1149583"/>
              </a:lnTo>
              <a:lnTo>
                <a:pt x="0" y="1331483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07FF5-AF05-4170-9BBE-A24883ADC2DB}">
      <dsp:nvSpPr>
        <dsp:cNvPr id="0" name=""/>
        <dsp:cNvSpPr/>
      </dsp:nvSpPr>
      <dsp:spPr>
        <a:xfrm>
          <a:off x="-2138" y="512815"/>
          <a:ext cx="7286749" cy="1085311"/>
        </a:xfrm>
        <a:prstGeom prst="roundRect">
          <a:avLst>
            <a:gd name="adj" fmla="val 10000"/>
          </a:avLst>
        </a:prstGeom>
        <a:solidFill>
          <a:srgbClr val="80B80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D335C-9872-47B9-AA66-AEB5BE50F3C0}">
      <dsp:nvSpPr>
        <dsp:cNvPr id="0" name=""/>
        <dsp:cNvSpPr/>
      </dsp:nvSpPr>
      <dsp:spPr>
        <a:xfrm>
          <a:off x="216033" y="720079"/>
          <a:ext cx="7286749" cy="1085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6D9D01"/>
              </a:solidFill>
            </a:rPr>
            <a:t>SIVA </a:t>
          </a:r>
          <a:r>
            <a:rPr lang="lv-LV" sz="3200" b="1" kern="1200" dirty="0" smtClean="0">
              <a:solidFill>
                <a:srgbClr val="6D9D01"/>
              </a:solidFill>
            </a:rPr>
            <a:t>galvenās funkcijas</a:t>
          </a:r>
          <a:endParaRPr lang="en-US" sz="3200" b="1" kern="1200" dirty="0">
            <a:solidFill>
              <a:srgbClr val="6D9D01"/>
            </a:solidFill>
          </a:endParaRPr>
        </a:p>
      </dsp:txBody>
      <dsp:txXfrm>
        <a:off x="247821" y="751867"/>
        <a:ext cx="7223173" cy="1021735"/>
      </dsp:txXfrm>
    </dsp:sp>
    <dsp:sp modelId="{5A281F34-538B-4950-A350-0451DA5A525F}">
      <dsp:nvSpPr>
        <dsp:cNvPr id="0" name=""/>
        <dsp:cNvSpPr/>
      </dsp:nvSpPr>
      <dsp:spPr>
        <a:xfrm>
          <a:off x="69862" y="2929610"/>
          <a:ext cx="2496652" cy="1246853"/>
        </a:xfrm>
        <a:prstGeom prst="roundRect">
          <a:avLst>
            <a:gd name="adj" fmla="val 10000"/>
          </a:avLst>
        </a:prstGeom>
        <a:solidFill>
          <a:srgbClr val="80B80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92A53-4CF1-4819-88ED-B790E5A8C011}">
      <dsp:nvSpPr>
        <dsp:cNvPr id="0" name=""/>
        <dsp:cNvSpPr/>
      </dsp:nvSpPr>
      <dsp:spPr>
        <a:xfrm>
          <a:off x="288034" y="3136874"/>
          <a:ext cx="2496652" cy="124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700" b="1" kern="1200" dirty="0" smtClean="0">
              <a:latin typeface="+mj-lt"/>
              <a:cs typeface="Times New Roman" pitchFamily="18" charset="0"/>
            </a:rPr>
            <a:t>SOCIĀLĀ rehabilitācija</a:t>
          </a:r>
          <a:endParaRPr lang="en-US" sz="2700" kern="1200" dirty="0"/>
        </a:p>
      </dsp:txBody>
      <dsp:txXfrm>
        <a:off x="324553" y="3173393"/>
        <a:ext cx="2423614" cy="1173815"/>
      </dsp:txXfrm>
    </dsp:sp>
    <dsp:sp modelId="{1F6B3A68-60AB-4844-9273-8046F6684F0A}">
      <dsp:nvSpPr>
        <dsp:cNvPr id="0" name=""/>
        <dsp:cNvSpPr/>
      </dsp:nvSpPr>
      <dsp:spPr>
        <a:xfrm>
          <a:off x="4728897" y="2929610"/>
          <a:ext cx="2543914" cy="1246853"/>
        </a:xfrm>
        <a:prstGeom prst="roundRect">
          <a:avLst>
            <a:gd name="adj" fmla="val 10000"/>
          </a:avLst>
        </a:prstGeom>
        <a:solidFill>
          <a:srgbClr val="80B80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38B396-671E-4BC6-9FE5-F789D8228BD6}">
      <dsp:nvSpPr>
        <dsp:cNvPr id="0" name=""/>
        <dsp:cNvSpPr/>
      </dsp:nvSpPr>
      <dsp:spPr>
        <a:xfrm>
          <a:off x="4947069" y="3136874"/>
          <a:ext cx="2543914" cy="124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700" b="1" kern="1200" dirty="0" smtClean="0">
              <a:latin typeface="+mj-lt"/>
              <a:cs typeface="Times New Roman" pitchFamily="18" charset="0"/>
            </a:rPr>
            <a:t>PROFESIONĀLĀ rehabilitācija </a:t>
          </a:r>
          <a:endParaRPr lang="en-US" sz="2700" kern="1200" dirty="0"/>
        </a:p>
      </dsp:txBody>
      <dsp:txXfrm>
        <a:off x="4983588" y="3173393"/>
        <a:ext cx="2470876" cy="11738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A56FC-4719-4E7C-9215-95214DD68604}">
      <dsp:nvSpPr>
        <dsp:cNvPr id="0" name=""/>
        <dsp:cNvSpPr/>
      </dsp:nvSpPr>
      <dsp:spPr>
        <a:xfrm>
          <a:off x="2757023" y="3281488"/>
          <a:ext cx="2626287" cy="1634363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>
          <a:solidFill>
            <a:schemeClr val="accent1">
              <a:lumMod val="75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kern="1200" dirty="0" smtClean="0">
              <a:ln>
                <a:noFill/>
              </a:ln>
              <a:solidFill>
                <a:schemeClr val="bg1"/>
              </a:solidFill>
              <a:latin typeface="+mn-lt"/>
            </a:rPr>
            <a:t>Profesionālās piemērotības noteikšana</a:t>
          </a:r>
          <a:endParaRPr lang="en-US" sz="2400" b="1" kern="1200" dirty="0">
            <a:ln>
              <a:noFill/>
            </a:ln>
            <a:solidFill>
              <a:schemeClr val="bg1"/>
            </a:solidFill>
            <a:latin typeface="+mn-lt"/>
          </a:endParaRPr>
        </a:p>
      </dsp:txBody>
      <dsp:txXfrm>
        <a:off x="3141634" y="3520835"/>
        <a:ext cx="1857065" cy="1155669"/>
      </dsp:txXfrm>
    </dsp:sp>
    <dsp:sp modelId="{322CBCE9-D1E2-47C2-A6D4-25B061E2094D}">
      <dsp:nvSpPr>
        <dsp:cNvPr id="0" name=""/>
        <dsp:cNvSpPr/>
      </dsp:nvSpPr>
      <dsp:spPr>
        <a:xfrm rot="10800000">
          <a:off x="649240" y="4001602"/>
          <a:ext cx="1991855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DA331B22-5B06-497F-82D1-CC0AE9617442}">
      <dsp:nvSpPr>
        <dsp:cNvPr id="0" name=""/>
        <dsp:cNvSpPr/>
      </dsp:nvSpPr>
      <dsp:spPr>
        <a:xfrm>
          <a:off x="-53973" y="3724132"/>
          <a:ext cx="1406427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Fizioterapeits</a:t>
          </a:r>
          <a:endParaRPr lang="en-US" sz="1600" kern="1200" dirty="0">
            <a:latin typeface="+mn-lt"/>
          </a:endParaRPr>
        </a:p>
      </dsp:txBody>
      <dsp:txXfrm>
        <a:off x="-32033" y="3746072"/>
        <a:ext cx="1362547" cy="705196"/>
      </dsp:txXfrm>
    </dsp:sp>
    <dsp:sp modelId="{8B773634-DB66-4BC8-97CF-F29A1CD52A16}">
      <dsp:nvSpPr>
        <dsp:cNvPr id="0" name=""/>
        <dsp:cNvSpPr/>
      </dsp:nvSpPr>
      <dsp:spPr>
        <a:xfrm rot="11806745">
          <a:off x="716416" y="3306932"/>
          <a:ext cx="2099706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07F27738-E803-45F5-AD6C-5EABDF8069DD}">
      <dsp:nvSpPr>
        <dsp:cNvPr id="0" name=""/>
        <dsp:cNvSpPr/>
      </dsp:nvSpPr>
      <dsp:spPr>
        <a:xfrm>
          <a:off x="-46253" y="2726388"/>
          <a:ext cx="1614736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Ergoterapeit</a:t>
          </a: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</a:rPr>
            <a:t>s</a:t>
          </a:r>
          <a:endParaRPr kumimoji="0" lang="lv-LV" sz="1600" b="0" i="0" u="none" strike="noStrike" kern="1200" cap="none" normalizeH="0" baseline="0" dirty="0" smtClean="0">
            <a:ln/>
            <a:effectLst/>
            <a:latin typeface="+mn-lt"/>
            <a:cs typeface="Times New Roman" pitchFamily="18" charset="0"/>
          </a:endParaRPr>
        </a:p>
      </dsp:txBody>
      <dsp:txXfrm>
        <a:off x="-24313" y="2748328"/>
        <a:ext cx="1570856" cy="705196"/>
      </dsp:txXfrm>
    </dsp:sp>
    <dsp:sp modelId="{DBABE401-473A-4CA8-AC72-96273AB41328}">
      <dsp:nvSpPr>
        <dsp:cNvPr id="0" name=""/>
        <dsp:cNvSpPr/>
      </dsp:nvSpPr>
      <dsp:spPr>
        <a:xfrm rot="12893474">
          <a:off x="728495" y="2569382"/>
          <a:ext cx="2575926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8E2894E6-6D0C-4817-A4B4-77B407BC75E5}">
      <dsp:nvSpPr>
        <dsp:cNvPr id="0" name=""/>
        <dsp:cNvSpPr/>
      </dsp:nvSpPr>
      <dsp:spPr>
        <a:xfrm>
          <a:off x="239760" y="1555171"/>
          <a:ext cx="1440520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Ārsts</a:t>
          </a:r>
          <a:endParaRPr lang="en-US" sz="1600" kern="1200" dirty="0">
            <a:latin typeface="+mn-lt"/>
          </a:endParaRPr>
        </a:p>
      </dsp:txBody>
      <dsp:txXfrm>
        <a:off x="261700" y="1577111"/>
        <a:ext cx="1396640" cy="705196"/>
      </dsp:txXfrm>
    </dsp:sp>
    <dsp:sp modelId="{33F2F5EB-8200-4CAE-BD4B-8BFAD1B50723}">
      <dsp:nvSpPr>
        <dsp:cNvPr id="0" name=""/>
        <dsp:cNvSpPr/>
      </dsp:nvSpPr>
      <dsp:spPr>
        <a:xfrm rot="13980409">
          <a:off x="1162160" y="2007951"/>
          <a:ext cx="2812109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AE3B1BB8-73BA-4545-8CE0-7519144C8F4C}">
      <dsp:nvSpPr>
        <dsp:cNvPr id="0" name=""/>
        <dsp:cNvSpPr/>
      </dsp:nvSpPr>
      <dsp:spPr>
        <a:xfrm>
          <a:off x="1253991" y="607455"/>
          <a:ext cx="936345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Psihiatrs</a:t>
          </a:r>
          <a:endParaRPr lang="en-US" sz="1600" kern="1200" dirty="0">
            <a:latin typeface="+mn-lt"/>
          </a:endParaRPr>
        </a:p>
      </dsp:txBody>
      <dsp:txXfrm>
        <a:off x="1275931" y="629395"/>
        <a:ext cx="892465" cy="705196"/>
      </dsp:txXfrm>
    </dsp:sp>
    <dsp:sp modelId="{C352CFA5-FE29-4346-92BA-9A7E766ADC0F}">
      <dsp:nvSpPr>
        <dsp:cNvPr id="0" name=""/>
        <dsp:cNvSpPr/>
      </dsp:nvSpPr>
      <dsp:spPr>
        <a:xfrm rot="15196696">
          <a:off x="2087784" y="1789386"/>
          <a:ext cx="2635542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0A2CEAD0-C2A1-4F10-83C5-AB4F02B8AD70}">
      <dsp:nvSpPr>
        <dsp:cNvPr id="0" name=""/>
        <dsp:cNvSpPr/>
      </dsp:nvSpPr>
      <dsp:spPr>
        <a:xfrm>
          <a:off x="2415061" y="246273"/>
          <a:ext cx="1222679" cy="75626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Psihologs</a:t>
          </a:r>
          <a:endParaRPr lang="en-US" sz="1600" kern="1200" dirty="0">
            <a:latin typeface="+mn-lt"/>
          </a:endParaRPr>
        </a:p>
      </dsp:txBody>
      <dsp:txXfrm>
        <a:off x="2437211" y="268423"/>
        <a:ext cx="1178379" cy="711967"/>
      </dsp:txXfrm>
    </dsp:sp>
    <dsp:sp modelId="{C41DDA24-B2B1-47B6-B527-0655D3F409CB}">
      <dsp:nvSpPr>
        <dsp:cNvPr id="0" name=""/>
        <dsp:cNvSpPr/>
      </dsp:nvSpPr>
      <dsp:spPr>
        <a:xfrm rot="16814040">
          <a:off x="3107570" y="1669388"/>
          <a:ext cx="2767313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27C14586-8439-4274-A0E7-40680975C0CE}">
      <dsp:nvSpPr>
        <dsp:cNvPr id="0" name=""/>
        <dsp:cNvSpPr/>
      </dsp:nvSpPr>
      <dsp:spPr>
        <a:xfrm>
          <a:off x="3960431" y="8376"/>
          <a:ext cx="1553255" cy="79287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Sociālais darbinieks</a:t>
          </a:r>
        </a:p>
      </dsp:txBody>
      <dsp:txXfrm>
        <a:off x="3983653" y="31598"/>
        <a:ext cx="1506811" cy="746430"/>
      </dsp:txXfrm>
    </dsp:sp>
    <dsp:sp modelId="{48C141A8-1E18-42F3-9AB5-6073E03718AE}">
      <dsp:nvSpPr>
        <dsp:cNvPr id="0" name=""/>
        <dsp:cNvSpPr/>
      </dsp:nvSpPr>
      <dsp:spPr>
        <a:xfrm rot="18365537">
          <a:off x="4105874" y="1921902"/>
          <a:ext cx="2960813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49328BC2-47E6-498C-A09B-A449EBEA6085}">
      <dsp:nvSpPr>
        <dsp:cNvPr id="0" name=""/>
        <dsp:cNvSpPr/>
      </dsp:nvSpPr>
      <dsp:spPr>
        <a:xfrm>
          <a:off x="5744927" y="360035"/>
          <a:ext cx="1426886" cy="92532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Sociālie aprūpētāji</a:t>
          </a:r>
        </a:p>
      </dsp:txBody>
      <dsp:txXfrm>
        <a:off x="5772029" y="387137"/>
        <a:ext cx="1372682" cy="871122"/>
      </dsp:txXfrm>
    </dsp:sp>
    <dsp:sp modelId="{4BCE9F09-784A-4D6B-A308-C1B446C5D80C}">
      <dsp:nvSpPr>
        <dsp:cNvPr id="0" name=""/>
        <dsp:cNvSpPr/>
      </dsp:nvSpPr>
      <dsp:spPr>
        <a:xfrm rot="20467564">
          <a:off x="5281880" y="3218644"/>
          <a:ext cx="2157034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223A9007-ED52-47C3-870E-36F63D1A9BB7}">
      <dsp:nvSpPr>
        <dsp:cNvPr id="0" name=""/>
        <dsp:cNvSpPr/>
      </dsp:nvSpPr>
      <dsp:spPr>
        <a:xfrm>
          <a:off x="6912753" y="2592288"/>
          <a:ext cx="936345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Pedagogi</a:t>
          </a:r>
          <a:endParaRPr lang="en-US" sz="1600" kern="1200" dirty="0">
            <a:latin typeface="+mn-lt"/>
          </a:endParaRPr>
        </a:p>
      </dsp:txBody>
      <dsp:txXfrm>
        <a:off x="6934693" y="2614228"/>
        <a:ext cx="892465" cy="705196"/>
      </dsp:txXfrm>
    </dsp:sp>
    <dsp:sp modelId="{868F2E68-96BE-47D1-92E1-5D34F7ABD543}">
      <dsp:nvSpPr>
        <dsp:cNvPr id="0" name=""/>
        <dsp:cNvSpPr/>
      </dsp:nvSpPr>
      <dsp:spPr>
        <a:xfrm rot="19538808">
          <a:off x="4853487" y="2587259"/>
          <a:ext cx="2571799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54F97797-2D60-4362-A548-31ED88E50AE3}">
      <dsp:nvSpPr>
        <dsp:cNvPr id="0" name=""/>
        <dsp:cNvSpPr/>
      </dsp:nvSpPr>
      <dsp:spPr>
        <a:xfrm>
          <a:off x="6480733" y="1584164"/>
          <a:ext cx="1440520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Karjeras konsultants</a:t>
          </a:r>
          <a:endParaRPr lang="en-US" sz="1600" kern="1200" dirty="0">
            <a:latin typeface="+mn-lt"/>
          </a:endParaRPr>
        </a:p>
      </dsp:txBody>
      <dsp:txXfrm>
        <a:off x="6502673" y="1606104"/>
        <a:ext cx="1396640" cy="705196"/>
      </dsp:txXfrm>
    </dsp:sp>
    <dsp:sp modelId="{86D75A90-7E33-46C0-8679-6D0C576472EA}">
      <dsp:nvSpPr>
        <dsp:cNvPr id="0" name=""/>
        <dsp:cNvSpPr/>
      </dsp:nvSpPr>
      <dsp:spPr>
        <a:xfrm rot="21563356">
          <a:off x="5496896" y="3975968"/>
          <a:ext cx="1955989" cy="194135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</dsp:sp>
    <dsp:sp modelId="{7B98168B-7C03-478A-95DC-BA74CBC916F7}">
      <dsp:nvSpPr>
        <dsp:cNvPr id="0" name=""/>
        <dsp:cNvSpPr/>
      </dsp:nvSpPr>
      <dsp:spPr>
        <a:xfrm>
          <a:off x="6681039" y="3688073"/>
          <a:ext cx="1543583" cy="74907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lv-LV" sz="1600" b="0" i="0" u="none" strike="noStrike" kern="1200" cap="none" normalizeH="0" baseline="0" dirty="0" smtClean="0">
              <a:ln/>
              <a:effectLst/>
              <a:latin typeface="+mn-lt"/>
              <a:cs typeface="Times New Roman" pitchFamily="18" charset="0"/>
            </a:rPr>
            <a:t>Eksperts</a:t>
          </a:r>
        </a:p>
      </dsp:txBody>
      <dsp:txXfrm>
        <a:off x="6702979" y="3710013"/>
        <a:ext cx="1499703" cy="705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9466" y="0"/>
            <a:ext cx="301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B07AF45-2C4B-46FB-AD63-C3C8CB76CD86}" type="datetimeFigureOut">
              <a:rPr lang="lv-LV"/>
              <a:pPr>
                <a:defRPr/>
              </a:pPr>
              <a:t>30.10.2018</a:t>
            </a:fld>
            <a:endParaRPr lang="lv-LV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5684"/>
            <a:ext cx="301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9466" y="8775684"/>
            <a:ext cx="301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F270321C-CE03-4433-BEAB-0C09CAB1157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500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19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19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5D9588A-643E-4BF7-8BDC-5945225130EE}" type="datetimeFigureOut">
              <a:rPr lang="lv-LV"/>
              <a:pPr>
                <a:defRPr/>
              </a:pPr>
              <a:t>30.10.2018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8644"/>
            <a:ext cx="5563870" cy="41576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5684"/>
            <a:ext cx="3013763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5684"/>
            <a:ext cx="3013763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E2D466B-21CD-4704-8A6C-821DBAB4A9D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3756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iva.gov.lv/koledza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iva.gov.lv/profesionala-vidusskola.html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2D466B-21CD-4704-8A6C-821DBAB4A9D8}" type="slidenum">
              <a:rPr lang="lv-LV" smtClean="0"/>
              <a:pPr>
                <a:defRPr/>
              </a:pPr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584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400" b="1" dirty="0" smtClean="0"/>
              <a:t>PROFESIONĀLĀ REHABILITĀCIJA </a:t>
            </a:r>
            <a:r>
              <a:rPr lang="lv-LV" sz="1400" b="0" dirty="0" smtClean="0"/>
              <a:t>- tas ir pasākumu kopums, kas</a:t>
            </a:r>
            <a:r>
              <a:rPr lang="lv-LV" sz="1400" b="0" baseline="0" dirty="0" smtClean="0"/>
              <a:t> ietver sevī: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1400" b="0" baseline="0" dirty="0" smtClean="0"/>
              <a:t>PPN,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1400" b="0" baseline="0" dirty="0" smtClean="0"/>
              <a:t>Profesionālās kvalifikācijas iegūšanu,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1400" b="0" baseline="0" dirty="0" smtClean="0"/>
              <a:t>Individuālo sociālās rehabilitācijas mācību/studiju laikā,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1400" b="0" baseline="0" dirty="0" smtClean="0"/>
              <a:t>Atbalsts prakses laikā kvalifikācijas iegūšanai.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2D466B-21CD-4704-8A6C-821DBAB4A9D8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1959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260951-E818-4EFE-B93F-7E13655FACB8}" type="slidenum">
              <a:rPr lang="lv-LV"/>
              <a:pPr/>
              <a:t>3</a:t>
            </a:fld>
            <a:endParaRPr lang="lv-LV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6813" y="701675"/>
            <a:ext cx="4621212" cy="3465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5484" y="4388644"/>
            <a:ext cx="5563870" cy="41576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lv-LV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PROFESIONĀLĀS PIEMĒROTĪBAS NOTEIKŠANA par valsts budžeta līdzekļiem cilvēkiem ar invaliditāti 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(vai prognozējamu invaliditāti) </a:t>
            </a:r>
            <a:r>
              <a:rPr lang="lv-LV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15gadiem - darbaspējas vecumā.</a:t>
            </a:r>
          </a:p>
          <a:p>
            <a:endParaRPr lang="lv-LV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</a:t>
            </a:r>
            <a:r>
              <a:rPr lang="lv-LV" sz="12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ir </a:t>
            </a:r>
            <a:r>
              <a:rPr lang="lv-LV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ATBALSTA PASĀKUMS </a:t>
            </a:r>
            <a:r>
              <a:rPr lang="lv-LV" sz="1200" b="1" dirty="0" smtClean="0"/>
              <a:t>novērtēt personas stiprās puses</a:t>
            </a:r>
            <a:r>
              <a:rPr lang="lv-LV" sz="1200" b="1" baseline="0" dirty="0" smtClean="0"/>
              <a:t> un spējas ar tālāko mērķi integrēties darba tirgū, </a:t>
            </a:r>
            <a:r>
              <a:rPr lang="lv-LV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kuri vēlas apgūt profesiju,</a:t>
            </a:r>
            <a:r>
              <a:rPr lang="lv-LV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pārkvalificēties vai pilnveidot profesionālās zināšanas un </a:t>
            </a:r>
          </a:p>
          <a:p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prasmes SIVA 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Koledžā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vai 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Jūrmalas profesionālajā vidusskolā</a:t>
            </a:r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lv-LV" sz="1400" b="1" dirty="0" smtClean="0"/>
          </a:p>
          <a:p>
            <a:endParaRPr lang="lv-LV" sz="1400" b="1" dirty="0" smtClean="0"/>
          </a:p>
          <a:p>
            <a:r>
              <a:rPr lang="lv-LV" sz="1400" b="1" dirty="0" smtClean="0"/>
              <a:t>Profesionālās piemērotības noteikšanas pakalpojums</a:t>
            </a:r>
            <a:r>
              <a:rPr lang="lv-LV" sz="1400" b="1" baseline="0" dirty="0" smtClean="0"/>
              <a:t> </a:t>
            </a:r>
            <a:r>
              <a:rPr lang="lv-LV" sz="1400" b="1" dirty="0" smtClean="0"/>
              <a:t>ir </a:t>
            </a:r>
            <a:r>
              <a:rPr lang="lv-LV" sz="1400" dirty="0" smtClean="0"/>
              <a:t>līdz 10 dienām,</a:t>
            </a:r>
            <a:r>
              <a:rPr lang="lv-LV" sz="1400" baseline="0" dirty="0" smtClean="0"/>
              <a:t> k</a:t>
            </a:r>
            <a:r>
              <a:rPr lang="lv-LV" sz="1400" dirty="0" smtClean="0"/>
              <a:t>as tiek</a:t>
            </a:r>
            <a:r>
              <a:rPr lang="lv-LV" sz="1400" baseline="0" dirty="0" smtClean="0"/>
              <a:t> organizēts katru </a:t>
            </a:r>
            <a:r>
              <a:rPr lang="lv-LV" sz="1400" dirty="0" smtClean="0"/>
              <a:t>mēnesi </a:t>
            </a:r>
          </a:p>
          <a:p>
            <a:r>
              <a:rPr lang="lv-LV" sz="1400" dirty="0" smtClean="0"/>
              <a:t>vidēji vienu /2 reizes.</a:t>
            </a:r>
          </a:p>
          <a:p>
            <a:endParaRPr lang="lv-LV" sz="1400" b="1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dirty="0" smtClean="0"/>
              <a:t>PPN UZDEVUMS –</a:t>
            </a:r>
            <a:r>
              <a:rPr lang="lv-LV" sz="1400" b="1" baseline="0" dirty="0" smtClean="0"/>
              <a:t> </a:t>
            </a:r>
            <a:r>
              <a:rPr lang="lv-LV" sz="1400" b="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PPN laikā speciālistu komanda novērtē personas</a:t>
            </a:r>
            <a:r>
              <a:rPr lang="lv-LV" sz="14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endParaRPr lang="lv-LV" sz="1400" b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PPN laikā iesaistīti speciālisti</a:t>
            </a:r>
            <a:r>
              <a:rPr lang="lv-LV" sz="14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kuri </a:t>
            </a:r>
            <a:r>
              <a:rPr lang="lv-LV" sz="1400" b="1" dirty="0" smtClean="0"/>
              <a:t>novērtēšanas procesā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dirty="0" smtClean="0"/>
              <a:t>pielieto dažādas metodes: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sz="14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Individuālās</a:t>
            </a:r>
            <a:r>
              <a:rPr lang="lv-LV" sz="1400" kern="1200" baseline="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 </a:t>
            </a:r>
            <a:r>
              <a:rPr lang="lv-LV" sz="1400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konsultācijas un grupu nodarbības.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400" dirty="0" smtClean="0"/>
              <a:t>Testus,</a:t>
            </a:r>
            <a:r>
              <a:rPr lang="lv-LV" sz="1400" baseline="0" dirty="0" smtClean="0"/>
              <a:t> uzdevumus, </a:t>
            </a:r>
            <a:r>
              <a:rPr lang="lv-LV" sz="1400" dirty="0" smtClean="0"/>
              <a:t>aptaujas</a:t>
            </a:r>
            <a:r>
              <a:rPr lang="lv-LV" sz="1400" baseline="0" dirty="0" smtClean="0"/>
              <a:t> un </a:t>
            </a:r>
            <a:r>
              <a:rPr lang="lv-LV" sz="1400" dirty="0" smtClean="0"/>
              <a:t>anketas</a:t>
            </a:r>
            <a:r>
              <a:rPr lang="lv-LV" sz="1400" baseline="0" dirty="0" smtClean="0"/>
              <a:t> </a:t>
            </a:r>
            <a:r>
              <a:rPr lang="lv-LV" sz="1400" dirty="0" smtClean="0"/>
              <a:t>u.c.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lv-LV" sz="14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lv-LV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ĀRSTS, FIZIOTERAPEITS, ERGOTERAPEITS un PSIHIATRS -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ņemot vērā veselības stāvokli,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izvērtē tā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atbilstību izvēlētajai profesijai. 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lv-LV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PSIHOLOGS – izvērtē intelektuālās spējas,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mērķtiecību un motivāciju.</a:t>
            </a:r>
            <a:endParaRPr lang="lv-LV" sz="14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lv-LV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PSIHOLOGS – izvērtē </a:t>
            </a:r>
            <a:r>
              <a:rPr lang="lv-LV" sz="1400" b="1" i="0" dirty="0" smtClean="0"/>
              <a:t>kognitīvās spējas</a:t>
            </a:r>
            <a:r>
              <a:rPr lang="lv-LV" sz="1400" b="0" i="0" dirty="0" smtClean="0"/>
              <a:t>, piem. uzmanību, domāšanas īpatnības,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kas ļauj prognozēt - spēju</a:t>
            </a: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apgūt  jaunu</a:t>
            </a: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informāciju.</a:t>
            </a:r>
            <a:endParaRPr lang="lv-LV" sz="1400" b="0" i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SOCIĀLAIS DARBINIEKS – </a:t>
            </a: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izveido katram klientam «individuālo sociālās rehabilitācijas plānu»,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sniedz sociālpsiholoģisko atbalstu,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izvērtē klienta iespējas integrēties darba tirgū.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KARJERAS KONSULTANTS – noskaidro interesi par konkrētām profesijām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 izvērtē piemērotāko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profesijas izvēli.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1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5. PEDAGOGS noskaidro</a:t>
            </a:r>
            <a:r>
              <a:rPr lang="lv-LV" sz="14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 - </a:t>
            </a:r>
            <a:r>
              <a:rPr lang="lv-LV" sz="1400" b="1" kern="120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iepriekšējās zināšanas, pieredzi </a:t>
            </a:r>
            <a:r>
              <a:rPr lang="lv-LV" sz="14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 </a:t>
            </a:r>
            <a:r>
              <a:rPr lang="lv-LV" sz="14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rPr>
              <a:t>un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spēju</a:t>
            </a:r>
            <a:r>
              <a:rPr lang="lv-LV" sz="1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mācīties, saprast,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lang="lv-LV" sz="1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uztvert un iegaumēt jaunu mācību vielu.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2D466B-21CD-4704-8A6C-821DBAB4A9D8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3143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lv-LV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Vērtēšanas NOSLĒGUMA posmā </a:t>
            </a:r>
            <a:r>
              <a:rPr lang="lv-LV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Eksperts </a:t>
            </a:r>
            <a:r>
              <a:rPr lang="lv-LV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apkopo visu speciālistu atzinumus par klientu, un kā rezultātā katrs iegūst IETEIKUMU, </a:t>
            </a:r>
            <a:r>
              <a:rPr lang="lv-LV" dirty="0" smtClean="0"/>
              <a:t>atbalsta pasākumiem integrēšanai sabiedrībā un darba tirgū</a:t>
            </a:r>
          </a:p>
          <a:p>
            <a:pPr algn="l"/>
            <a:r>
              <a:rPr lang="lv-LV" dirty="0" smtClean="0"/>
              <a:t>SIVA izglītības / studiju programmām.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E2D466B-21CD-4704-8A6C-821DBAB4A9D8}" type="slidenum">
              <a:rPr lang="lv-LV" smtClean="0"/>
              <a:pPr>
                <a:defRPr/>
              </a:pPr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1287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43E2E-7480-4B43-BEFE-1030E6DE574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862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3A9A9-FBE9-4051-B7ED-013A934B531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71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88268-3631-4F0A-8492-B28ABEB1E04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7797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E97C3-8120-4610-8B5E-32771497FA1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6864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FD780-F496-4EE7-B954-F01D4C0610C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7198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5A4CF-A56A-4AF0-BF05-097D20A5B78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6314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1663C-0251-4810-9B64-AC8A144F290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2328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0F016-109A-44C1-8C0C-3659C0B10F9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0598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DA92-6959-45D2-86CF-D40879AE002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061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726B8-1D34-4D15-9DC7-214690CCF28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0259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A0FFF-CDFF-42D0-9184-428F4AE9C01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3148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solidFill>
                  <a:srgbClr val="6D9D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0CEF9-FF39-4AFF-9535-F4E74C8351F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1808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4ED76-2304-4319-87A5-F37BF6F1A8F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77343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E6CC-2FC7-4D2B-A0BF-8792B7963EA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934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93749-A71D-4A9A-99AE-FCDD3053C9D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7292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AD5D-6509-44F3-BB00-8516A79A487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074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4F624-22DB-4C31-AEC5-60FF8EB0FB7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38792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BF134-4718-4D2D-950B-DF0E186EF61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507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/>
          <a:lstStyle>
            <a:lvl1pPr>
              <a:defRPr sz="2800" b="1">
                <a:solidFill>
                  <a:srgbClr val="6D9D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2D162-199C-4341-8150-BAC55B30590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0962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A3539-682D-41BD-B202-F049343B1ED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519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3B72D-FF3F-44B7-B7B9-DD78EFA5831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4445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BF3B-5073-45EC-AA36-E4CE162028D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8631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AB2D19E-DB87-4382-9BDF-D8FB2EF547C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  <p:pic>
        <p:nvPicPr>
          <p:cNvPr id="1031" name="Picture 6" descr="Untitled-1.wm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64175"/>
            <a:ext cx="914082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Untitled-1.wm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64175"/>
            <a:ext cx="914082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9C6751-6F0E-4E88-B186-2C254066E97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3528391"/>
          </a:xfrm>
        </p:spPr>
        <p:txBody>
          <a:bodyPr/>
          <a:lstStyle/>
          <a:p>
            <a:pPr algn="r"/>
            <a:r>
              <a:rPr lang="lv-LV" sz="2500" b="1" dirty="0"/>
              <a:t>Marika Sermule </a:t>
            </a:r>
            <a:r>
              <a:rPr lang="lv-LV" sz="2500" dirty="0"/>
              <a:t/>
            </a:r>
            <a:br>
              <a:rPr lang="lv-LV" sz="2500" dirty="0"/>
            </a:br>
            <a:r>
              <a:rPr lang="lv-LV" sz="2500" dirty="0"/>
              <a:t>Profesionālās piemērotības noteikšanas nodaļas</a:t>
            </a:r>
            <a:br>
              <a:rPr lang="lv-LV" sz="2500" dirty="0"/>
            </a:br>
            <a:r>
              <a:rPr lang="lv-LV" sz="2500" dirty="0"/>
              <a:t>Vecākais </a:t>
            </a:r>
            <a:r>
              <a:rPr lang="lv-LV" sz="2500" dirty="0" smtClean="0"/>
              <a:t>eksperts</a:t>
            </a:r>
            <a:br>
              <a:rPr lang="lv-LV" sz="2500" dirty="0" smtClean="0"/>
            </a:br>
            <a:r>
              <a:rPr lang="lv-LV" sz="2500" dirty="0" smtClean="0"/>
              <a:t> </a:t>
            </a:r>
            <a:r>
              <a:rPr lang="lv-LV" sz="3000" dirty="0"/>
              <a:t/>
            </a:r>
            <a:br>
              <a:rPr lang="lv-LV" sz="3000" dirty="0"/>
            </a:br>
            <a:r>
              <a:rPr lang="lv-LV" sz="2000" dirty="0" smtClean="0"/>
              <a:t>Tālr</a:t>
            </a:r>
            <a:r>
              <a:rPr lang="lv-LV" sz="2000" dirty="0"/>
              <a:t>. +371 26 016 516 </a:t>
            </a:r>
            <a:br>
              <a:rPr lang="lv-LV" sz="2000" dirty="0"/>
            </a:br>
            <a:r>
              <a:rPr lang="lv-LV" sz="2000" dirty="0"/>
              <a:t>E-pasts: </a:t>
            </a:r>
            <a:r>
              <a:rPr lang="lv-LV" sz="2000" dirty="0" err="1"/>
              <a:t>marika.sermule@siva.gov.lv</a:t>
            </a:r>
            <a:r>
              <a:rPr lang="lv-LV" sz="2000" dirty="0"/>
              <a:t/>
            </a:r>
            <a:br>
              <a:rPr lang="lv-LV" sz="2000" dirty="0"/>
            </a:br>
            <a:endParaRPr lang="lv-LV" sz="2000" dirty="0" smtClean="0"/>
          </a:p>
        </p:txBody>
      </p:sp>
      <p:pic>
        <p:nvPicPr>
          <p:cNvPr id="2050" name="Picture 2" descr="Att&amp;emacr;lu rezult&amp;amacr;ti vaic&amp;amacr;jumam “Soci&amp;amacr;l&amp;amacr;s integr&amp;amacr;cijas valsts aģent&amp;umacr;r&amp;amacr; logo”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93" b="33194"/>
          <a:stretch/>
        </p:blipFill>
        <p:spPr bwMode="auto">
          <a:xfrm>
            <a:off x="1043608" y="476672"/>
            <a:ext cx="5760640" cy="174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10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803178"/>
              </p:ext>
            </p:extLst>
          </p:nvPr>
        </p:nvGraphicFramePr>
        <p:xfrm>
          <a:off x="899592" y="620688"/>
          <a:ext cx="750952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43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188640"/>
            <a:ext cx="8229600" cy="978396"/>
          </a:xfr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lv-LV" sz="3200" b="1" dirty="0">
                <a:solidFill>
                  <a:srgbClr val="6D9D01"/>
                </a:solidFill>
                <a:cs typeface="Times New Roman" pitchFamily="18" charset="0"/>
              </a:rPr>
              <a:t>P</a:t>
            </a:r>
            <a:r>
              <a:rPr lang="lv-LV" sz="3200" b="1" dirty="0" smtClean="0">
                <a:solidFill>
                  <a:srgbClr val="6D9D01"/>
                </a:solidFill>
                <a:cs typeface="Times New Roman" pitchFamily="18" charset="0"/>
              </a:rPr>
              <a:t>rofesionālās piemērotības noteikšana</a:t>
            </a:r>
            <a:endParaRPr lang="lv-LV" sz="3200" b="1" dirty="0">
              <a:solidFill>
                <a:srgbClr val="6D9D01"/>
              </a:solidFill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34"/>
          <a:stretch/>
        </p:blipFill>
        <p:spPr>
          <a:xfrm>
            <a:off x="1331640" y="1379330"/>
            <a:ext cx="6408712" cy="4069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28236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Diagram 25"/>
          <p:cNvGraphicFramePr/>
          <p:nvPr>
            <p:extLst>
              <p:ext uri="{D42A27DB-BD31-4B8C-83A1-F6EECF244321}">
                <p14:modId xmlns:p14="http://schemas.microsoft.com/office/powerpoint/2010/main" val="1526653239"/>
              </p:ext>
            </p:extLst>
          </p:nvPr>
        </p:nvGraphicFramePr>
        <p:xfrm>
          <a:off x="539552" y="548680"/>
          <a:ext cx="820891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 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93512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2295128"/>
          </a:xfrm>
        </p:spPr>
        <p:txBody>
          <a:bodyPr/>
          <a:lstStyle/>
          <a:p>
            <a:r>
              <a:rPr lang="lv-LV" sz="3200" b="1" dirty="0">
                <a:solidFill>
                  <a:srgbClr val="6D9D01"/>
                </a:solidFill>
                <a:cs typeface="Times New Roman" pitchFamily="18" charset="0"/>
              </a:rPr>
              <a:t>Profesionālās piemērotības </a:t>
            </a:r>
            <a:r>
              <a:rPr lang="lv-LV" sz="3200" b="1" dirty="0" smtClean="0">
                <a:solidFill>
                  <a:srgbClr val="6D9D01"/>
                </a:solidFill>
                <a:cs typeface="Times New Roman" pitchFamily="18" charset="0"/>
              </a:rPr>
              <a:t>noteikšanas </a:t>
            </a:r>
            <a:br>
              <a:rPr lang="lv-LV" sz="3200" b="1" dirty="0" smtClean="0">
                <a:solidFill>
                  <a:srgbClr val="6D9D01"/>
                </a:solidFill>
                <a:cs typeface="Times New Roman" pitchFamily="18" charset="0"/>
              </a:rPr>
            </a:br>
            <a:r>
              <a:rPr lang="lv-LV" sz="3200" b="1" dirty="0" smtClean="0">
                <a:solidFill>
                  <a:srgbClr val="6D9D01"/>
                </a:solidFill>
                <a:cs typeface="Times New Roman" pitchFamily="18" charset="0"/>
              </a:rPr>
              <a:t>rezultāts</a:t>
            </a:r>
            <a:endParaRPr lang="lv-LV" sz="3200" dirty="0"/>
          </a:p>
        </p:txBody>
      </p:sp>
      <p:pic>
        <p:nvPicPr>
          <p:cNvPr id="3078" name="Picture 6" descr="Att&amp;emacr;lu rezult&amp;amacr;ti vaic&amp;amacr;jumam “result”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348880"/>
            <a:ext cx="4412407" cy="3204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6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3200" dirty="0" smtClean="0"/>
              <a:t>Paldies par uzmanību!</a:t>
            </a:r>
            <a:endParaRPr lang="lv-LV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sz="2400" dirty="0" smtClean="0">
                <a:cs typeface="Calibri Light" panose="020F0302020204030204" pitchFamily="34" charset="0"/>
              </a:rPr>
              <a:t>Slokas iela 68, </a:t>
            </a:r>
            <a:r>
              <a:rPr lang="lv-LV" sz="2400" dirty="0">
                <a:cs typeface="Calibri Light" panose="020F0302020204030204" pitchFamily="34" charset="0"/>
              </a:rPr>
              <a:t>Dubulti, Jūrmala, </a:t>
            </a:r>
            <a:r>
              <a:rPr lang="lv-LV" sz="2400" dirty="0" smtClean="0">
                <a:cs typeface="Calibri Light" panose="020F0302020204030204" pitchFamily="34" charset="0"/>
              </a:rPr>
              <a:t>LV-2015</a:t>
            </a:r>
            <a:endParaRPr lang="lv-LV" sz="2400" dirty="0">
              <a:cs typeface="Calibri Light" panose="020F0302020204030204" pitchFamily="34" charset="0"/>
            </a:endParaRPr>
          </a:p>
          <a:p>
            <a:r>
              <a:rPr lang="lv-LV" sz="2400" dirty="0">
                <a:cs typeface="Calibri Light" panose="020F0302020204030204" pitchFamily="34" charset="0"/>
              </a:rPr>
              <a:t>Tālr</a:t>
            </a:r>
            <a:r>
              <a:rPr lang="lv-LV" sz="2400" dirty="0" smtClean="0">
                <a:cs typeface="Calibri Light" panose="020F0302020204030204" pitchFamily="34" charset="0"/>
              </a:rPr>
              <a:t>.</a:t>
            </a:r>
            <a:r>
              <a:rPr lang="lv-LV" sz="2400" dirty="0"/>
              <a:t> 26 016 516 </a:t>
            </a:r>
            <a:endParaRPr lang="lv-LV" sz="2400" dirty="0" smtClean="0"/>
          </a:p>
          <a:p>
            <a:r>
              <a:rPr lang="lv-LV" sz="2400" dirty="0" err="1" smtClean="0">
                <a:cs typeface="Calibri Light" panose="020F0302020204030204" pitchFamily="34" charset="0"/>
              </a:rPr>
              <a:t>ppn@siva.gov.lv</a:t>
            </a:r>
            <a:endParaRPr lang="lv-LV" sz="2400" dirty="0">
              <a:cs typeface="Calibri Light" panose="020F0302020204030204" pitchFamily="34" charset="0"/>
            </a:endParaRPr>
          </a:p>
          <a:p>
            <a:r>
              <a:rPr lang="lv-LV" sz="2400" dirty="0" err="1">
                <a:cs typeface="Calibri Light" panose="020F0302020204030204" pitchFamily="34" charset="0"/>
              </a:rPr>
              <a:t>www.siva.gov.lv</a:t>
            </a:r>
            <a:endParaRPr lang="lv-LV" sz="2400" dirty="0">
              <a:cs typeface="Calibri Light" panose="020F03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132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SIVA_2008Ipg </Template>
  <TotalTime>5403</TotalTime>
  <Words>311</Words>
  <Application>Microsoft Office PowerPoint</Application>
  <PresentationFormat>On-screen Show (4:3)</PresentationFormat>
  <Paragraphs>60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1_Office Theme</vt:lpstr>
      <vt:lpstr>Marika Sermule  Profesionālās piemērotības noteikšanas nodaļas Vecākais eksperts   Tālr. +371 26 016 516  E-pasts: marika.sermule@siva.gov.lv </vt:lpstr>
      <vt:lpstr>PowerPoint Presentation</vt:lpstr>
      <vt:lpstr>Profesionālās piemērotības noteikšana</vt:lpstr>
      <vt:lpstr>  </vt:lpstr>
      <vt:lpstr>Profesionālās piemērotības noteikšanas  rezultāts</vt:lpstr>
      <vt:lpstr>Paldies par uzmanību!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Sociālās integrācijas valsts aģentūra</dc:title>
  <dc:creator>Oskars</dc:creator>
  <cp:lastModifiedBy>user</cp:lastModifiedBy>
  <cp:revision>489</cp:revision>
  <cp:lastPrinted>2017-03-21T14:57:27Z</cp:lastPrinted>
  <dcterms:created xsi:type="dcterms:W3CDTF">2008-04-17T17:52:20Z</dcterms:created>
  <dcterms:modified xsi:type="dcterms:W3CDTF">2018-10-30T08:21:51Z</dcterms:modified>
</cp:coreProperties>
</file>