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Lst>
  <p:notesMasterIdLst>
    <p:notesMasterId r:id="rId10"/>
  </p:notesMasterIdLst>
  <p:handoutMasterIdLst>
    <p:handoutMasterId r:id="rId11"/>
  </p:handoutMasterIdLst>
  <p:sldIdLst>
    <p:sldId id="457" r:id="rId3"/>
    <p:sldId id="458" r:id="rId4"/>
    <p:sldId id="451" r:id="rId5"/>
    <p:sldId id="461" r:id="rId6"/>
    <p:sldId id="450" r:id="rId7"/>
    <p:sldId id="459" r:id="rId8"/>
    <p:sldId id="460" r:id="rId9"/>
  </p:sldIdLst>
  <p:sldSz cx="9144000" cy="6858000" type="screen4x3"/>
  <p:notesSz cx="6954838" cy="9239250"/>
  <p:defaultTextStyle>
    <a:defPPr>
      <a:defRPr lang="lv-LV"/>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6D9D01"/>
    <a:srgbClr val="80B801"/>
    <a:srgbClr val="CCFF99"/>
    <a:srgbClr val="CCFF66"/>
    <a:srgbClr val="99FF66"/>
    <a:srgbClr val="5ED70B"/>
    <a:srgbClr val="FFFF00"/>
    <a:srgbClr val="FFFF66"/>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604" autoAdjust="0"/>
    <p:restoredTop sz="84830" autoAdjust="0"/>
  </p:normalViewPr>
  <p:slideViewPr>
    <p:cSldViewPr>
      <p:cViewPr>
        <p:scale>
          <a:sx n="70" d="100"/>
          <a:sy n="70" d="100"/>
        </p:scale>
        <p:origin x="-2094" y="-642"/>
      </p:cViewPr>
      <p:guideLst>
        <p:guide orient="horz" pos="1162"/>
        <p:guide pos="5329"/>
      </p:guideLst>
    </p:cSldViewPr>
  </p:slideViewPr>
  <p:outlineViewPr>
    <p:cViewPr>
      <p:scale>
        <a:sx n="33" d="100"/>
        <a:sy n="33" d="100"/>
      </p:scale>
      <p:origin x="30" y="0"/>
    </p:cViewPr>
  </p:outlineViewPr>
  <p:notesTextViewPr>
    <p:cViewPr>
      <p:scale>
        <a:sx n="75" d="100"/>
        <a:sy n="75" d="100"/>
      </p:scale>
      <p:origin x="0" y="0"/>
    </p:cViewPr>
  </p:notesTextViewPr>
  <p:notesViewPr>
    <p:cSldViewPr>
      <p:cViewPr varScale="1">
        <p:scale>
          <a:sx n="67" d="100"/>
          <a:sy n="67" d="100"/>
        </p:scale>
        <p:origin x="-3264" y="-96"/>
      </p:cViewPr>
      <p:guideLst>
        <p:guide orient="horz" pos="2910"/>
        <p:guide pos="219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3013763"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smtClean="0"/>
            </a:lvl1pPr>
          </a:lstStyle>
          <a:p>
            <a:pPr>
              <a:defRPr/>
            </a:pPr>
            <a:endParaRPr lang="lv-LV"/>
          </a:p>
        </p:txBody>
      </p:sp>
      <p:sp>
        <p:nvSpPr>
          <p:cNvPr id="48131" name="Rectangle 3"/>
          <p:cNvSpPr>
            <a:spLocks noGrp="1" noChangeArrowheads="1"/>
          </p:cNvSpPr>
          <p:nvPr>
            <p:ph type="dt" sz="quarter" idx="1"/>
          </p:nvPr>
        </p:nvSpPr>
        <p:spPr bwMode="auto">
          <a:xfrm>
            <a:off x="3939466" y="0"/>
            <a:ext cx="3013763"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smtClean="0"/>
            </a:lvl1pPr>
          </a:lstStyle>
          <a:p>
            <a:pPr>
              <a:defRPr/>
            </a:pPr>
            <a:fld id="{1B07AF45-2C4B-46FB-AD63-C3C8CB76CD86}" type="datetimeFigureOut">
              <a:rPr lang="lv-LV"/>
              <a:pPr>
                <a:defRPr/>
              </a:pPr>
              <a:t>2018.06.11.</a:t>
            </a:fld>
            <a:endParaRPr lang="lv-LV"/>
          </a:p>
        </p:txBody>
      </p:sp>
      <p:sp>
        <p:nvSpPr>
          <p:cNvPr id="48132" name="Rectangle 4"/>
          <p:cNvSpPr>
            <a:spLocks noGrp="1" noChangeArrowheads="1"/>
          </p:cNvSpPr>
          <p:nvPr>
            <p:ph type="ftr" sz="quarter" idx="2"/>
          </p:nvPr>
        </p:nvSpPr>
        <p:spPr bwMode="auto">
          <a:xfrm>
            <a:off x="0" y="8775684"/>
            <a:ext cx="3013763"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smtClean="0"/>
            </a:lvl1pPr>
          </a:lstStyle>
          <a:p>
            <a:pPr>
              <a:defRPr/>
            </a:pPr>
            <a:endParaRPr lang="lv-LV"/>
          </a:p>
        </p:txBody>
      </p:sp>
      <p:sp>
        <p:nvSpPr>
          <p:cNvPr id="48133" name="Rectangle 5"/>
          <p:cNvSpPr>
            <a:spLocks noGrp="1" noChangeArrowheads="1"/>
          </p:cNvSpPr>
          <p:nvPr>
            <p:ph type="sldNum" sz="quarter" idx="3"/>
          </p:nvPr>
        </p:nvSpPr>
        <p:spPr bwMode="auto">
          <a:xfrm>
            <a:off x="3939466" y="8775684"/>
            <a:ext cx="3013763"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smtClean="0"/>
            </a:lvl1pPr>
          </a:lstStyle>
          <a:p>
            <a:pPr>
              <a:defRPr/>
            </a:pPr>
            <a:fld id="{F270321C-CE03-4433-BEAB-0C09CAB11578}" type="slidenum">
              <a:rPr lang="lv-LV"/>
              <a:pPr>
                <a:defRPr/>
              </a:pPr>
              <a:t>‹#›</a:t>
            </a:fld>
            <a:endParaRPr lang="lv-LV"/>
          </a:p>
        </p:txBody>
      </p:sp>
    </p:spTree>
    <p:extLst>
      <p:ext uri="{BB962C8B-B14F-4D97-AF65-F5344CB8AC3E}">
        <p14:creationId xmlns:p14="http://schemas.microsoft.com/office/powerpoint/2010/main" val="1565007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1963"/>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lv-LV"/>
          </a:p>
        </p:txBody>
      </p:sp>
      <p:sp>
        <p:nvSpPr>
          <p:cNvPr id="3" name="Date Placeholder 2"/>
          <p:cNvSpPr>
            <a:spLocks noGrp="1"/>
          </p:cNvSpPr>
          <p:nvPr>
            <p:ph type="dt" idx="1"/>
          </p:nvPr>
        </p:nvSpPr>
        <p:spPr>
          <a:xfrm>
            <a:off x="3939466" y="0"/>
            <a:ext cx="3013763" cy="461963"/>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65D9588A-643E-4BF7-8BDC-5945225130EE}" type="datetimeFigureOut">
              <a:rPr lang="lv-LV"/>
              <a:pPr>
                <a:defRPr/>
              </a:pPr>
              <a:t>2018.06.11.</a:t>
            </a:fld>
            <a:endParaRPr lang="lv-LV"/>
          </a:p>
        </p:txBody>
      </p:sp>
      <p:sp>
        <p:nvSpPr>
          <p:cNvPr id="4" name="Slide Image Placeholder 3"/>
          <p:cNvSpPr>
            <a:spLocks noGrp="1" noRot="1" noChangeAspect="1"/>
          </p:cNvSpPr>
          <p:nvPr>
            <p:ph type="sldImg" idx="2"/>
          </p:nvPr>
        </p:nvSpPr>
        <p:spPr>
          <a:xfrm>
            <a:off x="1168400" y="693738"/>
            <a:ext cx="4618038" cy="3463925"/>
          </a:xfrm>
          <a:prstGeom prst="rect">
            <a:avLst/>
          </a:prstGeom>
          <a:noFill/>
          <a:ln w="12700">
            <a:solidFill>
              <a:prstClr val="black"/>
            </a:solidFill>
          </a:ln>
        </p:spPr>
        <p:txBody>
          <a:bodyPr vert="horz" lIns="91440" tIns="45720" rIns="91440" bIns="45720" rtlCol="0" anchor="ctr"/>
          <a:lstStyle/>
          <a:p>
            <a:pPr lvl="0"/>
            <a:endParaRPr lang="lv-LV" noProof="0" smtClean="0"/>
          </a:p>
        </p:txBody>
      </p:sp>
      <p:sp>
        <p:nvSpPr>
          <p:cNvPr id="5" name="Notes Placeholder 4"/>
          <p:cNvSpPr>
            <a:spLocks noGrp="1"/>
          </p:cNvSpPr>
          <p:nvPr>
            <p:ph type="body" sz="quarter" idx="3"/>
          </p:nvPr>
        </p:nvSpPr>
        <p:spPr>
          <a:xfrm>
            <a:off x="695484" y="4388644"/>
            <a:ext cx="5563870" cy="4157662"/>
          </a:xfrm>
          <a:prstGeom prst="rect">
            <a:avLst/>
          </a:prstGeom>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lv-LV" noProof="0" smtClean="0"/>
          </a:p>
        </p:txBody>
      </p:sp>
      <p:sp>
        <p:nvSpPr>
          <p:cNvPr id="6" name="Footer Placeholder 5"/>
          <p:cNvSpPr>
            <a:spLocks noGrp="1"/>
          </p:cNvSpPr>
          <p:nvPr>
            <p:ph type="ftr" sz="quarter" idx="4"/>
          </p:nvPr>
        </p:nvSpPr>
        <p:spPr>
          <a:xfrm>
            <a:off x="0" y="8775684"/>
            <a:ext cx="3013763" cy="461963"/>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lv-LV"/>
          </a:p>
        </p:txBody>
      </p:sp>
      <p:sp>
        <p:nvSpPr>
          <p:cNvPr id="7" name="Slide Number Placeholder 6"/>
          <p:cNvSpPr>
            <a:spLocks noGrp="1"/>
          </p:cNvSpPr>
          <p:nvPr>
            <p:ph type="sldNum" sz="quarter" idx="5"/>
          </p:nvPr>
        </p:nvSpPr>
        <p:spPr>
          <a:xfrm>
            <a:off x="3939466" y="8775684"/>
            <a:ext cx="3013763" cy="461963"/>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2E2D466B-21CD-4704-8A6C-821DBAB4A9D8}" type="slidenum">
              <a:rPr lang="lv-LV"/>
              <a:pPr>
                <a:defRPr/>
              </a:pPr>
              <a:t>‹#›</a:t>
            </a:fld>
            <a:endParaRPr lang="lv-LV"/>
          </a:p>
        </p:txBody>
      </p:sp>
    </p:spTree>
    <p:extLst>
      <p:ext uri="{BB962C8B-B14F-4D97-AF65-F5344CB8AC3E}">
        <p14:creationId xmlns:p14="http://schemas.microsoft.com/office/powerpoint/2010/main" val="9837566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Metode </a:t>
            </a:r>
            <a:r>
              <a:rPr lang="lv-LV" dirty="0" err="1" smtClean="0"/>
              <a:t>Melba</a:t>
            </a:r>
            <a:r>
              <a:rPr lang="lv-LV" dirty="0" smtClean="0"/>
              <a:t>/Ida ir standartizēta metode, kura tika izstrādāta pirms 25 gadiem pēc Vācijas Darba un Sociālo Lietu Ministrijas pasūtījuma.</a:t>
            </a:r>
            <a:endParaRPr lang="lv-LV" dirty="0"/>
          </a:p>
        </p:txBody>
      </p:sp>
      <p:sp>
        <p:nvSpPr>
          <p:cNvPr id="4" name="Slide Number Placeholder 3"/>
          <p:cNvSpPr>
            <a:spLocks noGrp="1"/>
          </p:cNvSpPr>
          <p:nvPr>
            <p:ph type="sldNum" sz="quarter" idx="10"/>
          </p:nvPr>
        </p:nvSpPr>
        <p:spPr/>
        <p:txBody>
          <a:bodyPr/>
          <a:lstStyle/>
          <a:p>
            <a:pPr>
              <a:defRPr/>
            </a:pPr>
            <a:fld id="{2E2D466B-21CD-4704-8A6C-821DBAB4A9D8}" type="slidenum">
              <a:rPr lang="lv-LV" smtClean="0"/>
              <a:pPr>
                <a:defRPr/>
              </a:pPr>
              <a:t>1</a:t>
            </a:fld>
            <a:endParaRPr lang="lv-LV"/>
          </a:p>
        </p:txBody>
      </p:sp>
    </p:spTree>
    <p:extLst>
      <p:ext uri="{BB962C8B-B14F-4D97-AF65-F5344CB8AC3E}">
        <p14:creationId xmlns:p14="http://schemas.microsoft.com/office/powerpoint/2010/main" val="7745628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pPr>
              <a:defRPr/>
            </a:pPr>
            <a:fld id="{2E2D466B-21CD-4704-8A6C-821DBAB4A9D8}" type="slidenum">
              <a:rPr lang="lv-LV" smtClean="0"/>
              <a:pPr>
                <a:defRPr/>
              </a:pPr>
              <a:t>2</a:t>
            </a:fld>
            <a:endParaRPr lang="lv-LV"/>
          </a:p>
        </p:txBody>
      </p:sp>
    </p:spTree>
    <p:extLst>
      <p:ext uri="{BB962C8B-B14F-4D97-AF65-F5344CB8AC3E}">
        <p14:creationId xmlns:p14="http://schemas.microsoft.com/office/powerpoint/2010/main" val="774562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Paši izstrādātāji metodi raksturo kā procesu, kur sākotnēji tiek novērtētas darbam nepieciešamās</a:t>
            </a:r>
            <a:r>
              <a:rPr lang="lv-LV" baseline="0" dirty="0" smtClean="0"/>
              <a:t> prasmes, tad tiek novērtētas cilvēka spējas un pēc tam abi profili tiek savienoti vienā profilā, kur iespējams arī novērtēt, kādas darba prasmes cilvēkam piemīt, līdz ar to, arī kādu darbu viņš var darīt.</a:t>
            </a:r>
            <a:endParaRPr lang="lv-LV" dirty="0"/>
          </a:p>
        </p:txBody>
      </p:sp>
      <p:sp>
        <p:nvSpPr>
          <p:cNvPr id="4" name="Slide Number Placeholder 3"/>
          <p:cNvSpPr>
            <a:spLocks noGrp="1"/>
          </p:cNvSpPr>
          <p:nvPr>
            <p:ph type="sldNum" sz="quarter" idx="10"/>
          </p:nvPr>
        </p:nvSpPr>
        <p:spPr/>
        <p:txBody>
          <a:bodyPr/>
          <a:lstStyle/>
          <a:p>
            <a:pPr>
              <a:defRPr/>
            </a:pPr>
            <a:fld id="{2E2D466B-21CD-4704-8A6C-821DBAB4A9D8}" type="slidenum">
              <a:rPr lang="lv-LV" smtClean="0"/>
              <a:pPr>
                <a:defRPr/>
              </a:pPr>
              <a:t>3</a:t>
            </a:fld>
            <a:endParaRPr lang="lv-LV"/>
          </a:p>
        </p:txBody>
      </p:sp>
    </p:spTree>
    <p:extLst>
      <p:ext uri="{BB962C8B-B14F-4D97-AF65-F5344CB8AC3E}">
        <p14:creationId xmlns:p14="http://schemas.microsoft.com/office/powerpoint/2010/main" val="21671548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Ida ir kā papildus diagnostikas materiāls, kurš palīdz aizpildīt</a:t>
            </a:r>
            <a:r>
              <a:rPr lang="lv-LV" baseline="0" dirty="0" smtClean="0"/>
              <a:t> </a:t>
            </a:r>
            <a:r>
              <a:rPr lang="lv-LV" baseline="0" dirty="0" err="1" smtClean="0"/>
              <a:t>Melba</a:t>
            </a:r>
            <a:r>
              <a:rPr lang="lv-LV" baseline="0" dirty="0" smtClean="0"/>
              <a:t> profilu, Idā ir 14 uzdevumi, ar kuru palīdzību var noteikt vairākas cilvēkam </a:t>
            </a:r>
            <a:r>
              <a:rPr lang="lv-LV" baseline="0" dirty="0" err="1" smtClean="0"/>
              <a:t>rakstūrīgas</a:t>
            </a:r>
            <a:r>
              <a:rPr lang="lv-LV" baseline="0" dirty="0" smtClean="0"/>
              <a:t> spējas – uzmanība, koncentrēšanās, komandas darbs, </a:t>
            </a:r>
            <a:r>
              <a:rPr lang="lv-LV" baseline="0" dirty="0" err="1" smtClean="0"/>
              <a:t>līderisms</a:t>
            </a:r>
            <a:r>
              <a:rPr lang="lv-LV" baseline="0" dirty="0" smtClean="0"/>
              <a:t>, sāncensība utt.</a:t>
            </a:r>
          </a:p>
          <a:p>
            <a:r>
              <a:rPr lang="lv-LV" baseline="0" dirty="0" smtClean="0"/>
              <a:t>Sākotnēji ir nepieciešams apgūt </a:t>
            </a:r>
            <a:r>
              <a:rPr lang="lv-LV" baseline="0" dirty="0" err="1" smtClean="0"/>
              <a:t>Melba</a:t>
            </a:r>
            <a:r>
              <a:rPr lang="lv-LV" baseline="0" dirty="0" smtClean="0"/>
              <a:t> un pēc tam var apgūt Ida, ar šīm metodēm var strādāt visi speciālisti, kuri ir iesaistīti rehabilitācijas procesā.</a:t>
            </a:r>
            <a:endParaRPr lang="lv-LV" dirty="0"/>
          </a:p>
        </p:txBody>
      </p:sp>
      <p:sp>
        <p:nvSpPr>
          <p:cNvPr id="4" name="Slide Number Placeholder 3"/>
          <p:cNvSpPr>
            <a:spLocks noGrp="1"/>
          </p:cNvSpPr>
          <p:nvPr>
            <p:ph type="sldNum" sz="quarter" idx="10"/>
          </p:nvPr>
        </p:nvSpPr>
        <p:spPr/>
        <p:txBody>
          <a:bodyPr/>
          <a:lstStyle/>
          <a:p>
            <a:pPr>
              <a:defRPr/>
            </a:pPr>
            <a:fld id="{2E2D466B-21CD-4704-8A6C-821DBAB4A9D8}" type="slidenum">
              <a:rPr lang="lv-LV" smtClean="0"/>
              <a:pPr>
                <a:defRPr/>
              </a:pPr>
              <a:t>5</a:t>
            </a:fld>
            <a:endParaRPr lang="lv-LV"/>
          </a:p>
        </p:txBody>
      </p:sp>
    </p:spTree>
    <p:extLst>
      <p:ext uri="{BB962C8B-B14F-4D97-AF65-F5344CB8AC3E}">
        <p14:creationId xmlns:p14="http://schemas.microsoft.com/office/powerpoint/2010/main" val="18391808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pPr>
              <a:defRPr/>
            </a:pPr>
            <a:fld id="{2E2D466B-21CD-4704-8A6C-821DBAB4A9D8}" type="slidenum">
              <a:rPr lang="lv-LV" smtClean="0"/>
              <a:pPr>
                <a:defRPr/>
              </a:pPr>
              <a:t>6</a:t>
            </a:fld>
            <a:endParaRPr lang="lv-LV"/>
          </a:p>
        </p:txBody>
      </p:sp>
    </p:spTree>
    <p:extLst>
      <p:ext uri="{BB962C8B-B14F-4D97-AF65-F5344CB8AC3E}">
        <p14:creationId xmlns:p14="http://schemas.microsoft.com/office/powerpoint/2010/main" val="7745628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lv-LV"/>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lv-LV"/>
          </a:p>
        </p:txBody>
      </p:sp>
      <p:sp>
        <p:nvSpPr>
          <p:cNvPr id="4" name="Date Placeholder 3"/>
          <p:cNvSpPr>
            <a:spLocks noGrp="1"/>
          </p:cNvSpPr>
          <p:nvPr>
            <p:ph type="dt" sz="half" idx="10"/>
          </p:nvPr>
        </p:nvSpPr>
        <p:spPr/>
        <p:txBody>
          <a:bodyPr/>
          <a:lstStyle>
            <a:lvl1pPr>
              <a:defRPr/>
            </a:lvl1pPr>
          </a:lstStyle>
          <a:p>
            <a:pPr>
              <a:defRPr/>
            </a:pPr>
            <a:endParaRPr lang="lv-LV" dirty="0"/>
          </a:p>
        </p:txBody>
      </p:sp>
      <p:sp>
        <p:nvSpPr>
          <p:cNvPr id="5" name="Footer Placeholder 4"/>
          <p:cNvSpPr>
            <a:spLocks noGrp="1"/>
          </p:cNvSpPr>
          <p:nvPr>
            <p:ph type="ftr" sz="quarter" idx="11"/>
          </p:nvPr>
        </p:nvSpPr>
        <p:spPr/>
        <p:txBody>
          <a:bodyPr/>
          <a:lstStyle>
            <a:lvl1pPr>
              <a:defRPr/>
            </a:lvl1pPr>
          </a:lstStyle>
          <a:p>
            <a:pPr>
              <a:defRPr/>
            </a:pPr>
            <a:endParaRPr lang="lv-LV"/>
          </a:p>
        </p:txBody>
      </p:sp>
      <p:sp>
        <p:nvSpPr>
          <p:cNvPr id="6" name="Slide Number Placeholder 5"/>
          <p:cNvSpPr>
            <a:spLocks noGrp="1"/>
          </p:cNvSpPr>
          <p:nvPr>
            <p:ph type="sldNum" sz="quarter" idx="12"/>
          </p:nvPr>
        </p:nvSpPr>
        <p:spPr/>
        <p:txBody>
          <a:bodyPr/>
          <a:lstStyle>
            <a:lvl1pPr>
              <a:defRPr/>
            </a:lvl1pPr>
          </a:lstStyle>
          <a:p>
            <a:pPr>
              <a:defRPr/>
            </a:pPr>
            <a:fld id="{44943E2E-7480-4B43-BEFE-1030E6DE574D}" type="slidenum">
              <a:rPr lang="lv-LV"/>
              <a:pPr>
                <a:defRPr/>
              </a:pPr>
              <a:t>‹#›</a:t>
            </a:fld>
            <a:endParaRPr lang="lv-LV"/>
          </a:p>
        </p:txBody>
      </p:sp>
    </p:spTree>
    <p:extLst>
      <p:ext uri="{BB962C8B-B14F-4D97-AF65-F5344CB8AC3E}">
        <p14:creationId xmlns:p14="http://schemas.microsoft.com/office/powerpoint/2010/main" val="87862057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lvl1pPr>
              <a:defRPr/>
            </a:lvl1pPr>
          </a:lstStyle>
          <a:p>
            <a:pPr>
              <a:defRPr/>
            </a:pPr>
            <a:endParaRPr lang="lv-LV"/>
          </a:p>
        </p:txBody>
      </p:sp>
      <p:sp>
        <p:nvSpPr>
          <p:cNvPr id="5" name="Footer Placeholder 4"/>
          <p:cNvSpPr>
            <a:spLocks noGrp="1"/>
          </p:cNvSpPr>
          <p:nvPr>
            <p:ph type="ftr" sz="quarter" idx="11"/>
          </p:nvPr>
        </p:nvSpPr>
        <p:spPr/>
        <p:txBody>
          <a:bodyPr/>
          <a:lstStyle>
            <a:lvl1pPr>
              <a:defRPr/>
            </a:lvl1pPr>
          </a:lstStyle>
          <a:p>
            <a:pPr>
              <a:defRPr/>
            </a:pPr>
            <a:endParaRPr lang="lv-LV"/>
          </a:p>
        </p:txBody>
      </p:sp>
      <p:sp>
        <p:nvSpPr>
          <p:cNvPr id="6" name="Slide Number Placeholder 5"/>
          <p:cNvSpPr>
            <a:spLocks noGrp="1"/>
          </p:cNvSpPr>
          <p:nvPr>
            <p:ph type="sldNum" sz="quarter" idx="12"/>
          </p:nvPr>
        </p:nvSpPr>
        <p:spPr/>
        <p:txBody>
          <a:bodyPr/>
          <a:lstStyle>
            <a:lvl1pPr>
              <a:defRPr/>
            </a:lvl1pPr>
          </a:lstStyle>
          <a:p>
            <a:pPr>
              <a:defRPr/>
            </a:pPr>
            <a:fld id="{28C3A9A9-FBE9-4051-B7ED-013A934B5311}" type="slidenum">
              <a:rPr lang="lv-LV"/>
              <a:pPr>
                <a:defRPr/>
              </a:pPr>
              <a:t>‹#›</a:t>
            </a:fld>
            <a:endParaRPr lang="lv-LV"/>
          </a:p>
        </p:txBody>
      </p:sp>
    </p:spTree>
    <p:extLst>
      <p:ext uri="{BB962C8B-B14F-4D97-AF65-F5344CB8AC3E}">
        <p14:creationId xmlns:p14="http://schemas.microsoft.com/office/powerpoint/2010/main" val="224719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lv-LV"/>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lvl1pPr>
              <a:defRPr/>
            </a:lvl1pPr>
          </a:lstStyle>
          <a:p>
            <a:pPr>
              <a:defRPr/>
            </a:pPr>
            <a:endParaRPr lang="lv-LV"/>
          </a:p>
        </p:txBody>
      </p:sp>
      <p:sp>
        <p:nvSpPr>
          <p:cNvPr id="5" name="Footer Placeholder 4"/>
          <p:cNvSpPr>
            <a:spLocks noGrp="1"/>
          </p:cNvSpPr>
          <p:nvPr>
            <p:ph type="ftr" sz="quarter" idx="11"/>
          </p:nvPr>
        </p:nvSpPr>
        <p:spPr/>
        <p:txBody>
          <a:bodyPr/>
          <a:lstStyle>
            <a:lvl1pPr>
              <a:defRPr/>
            </a:lvl1pPr>
          </a:lstStyle>
          <a:p>
            <a:pPr>
              <a:defRPr/>
            </a:pPr>
            <a:endParaRPr lang="lv-LV"/>
          </a:p>
        </p:txBody>
      </p:sp>
      <p:sp>
        <p:nvSpPr>
          <p:cNvPr id="6" name="Slide Number Placeholder 5"/>
          <p:cNvSpPr>
            <a:spLocks noGrp="1"/>
          </p:cNvSpPr>
          <p:nvPr>
            <p:ph type="sldNum" sz="quarter" idx="12"/>
          </p:nvPr>
        </p:nvSpPr>
        <p:spPr/>
        <p:txBody>
          <a:bodyPr/>
          <a:lstStyle>
            <a:lvl1pPr>
              <a:defRPr/>
            </a:lvl1pPr>
          </a:lstStyle>
          <a:p>
            <a:pPr>
              <a:defRPr/>
            </a:pPr>
            <a:fld id="{17088268-3631-4F0A-8492-B28ABEB1E04C}" type="slidenum">
              <a:rPr lang="lv-LV"/>
              <a:pPr>
                <a:defRPr/>
              </a:pPr>
              <a:t>‹#›</a:t>
            </a:fld>
            <a:endParaRPr lang="lv-LV"/>
          </a:p>
        </p:txBody>
      </p:sp>
    </p:spTree>
    <p:extLst>
      <p:ext uri="{BB962C8B-B14F-4D97-AF65-F5344CB8AC3E}">
        <p14:creationId xmlns:p14="http://schemas.microsoft.com/office/powerpoint/2010/main" val="425779744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lv-LV"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lv-LV"/>
          </a:p>
        </p:txBody>
      </p:sp>
      <p:sp>
        <p:nvSpPr>
          <p:cNvPr id="4" name="Date Placeholder 4"/>
          <p:cNvSpPr>
            <a:spLocks noGrp="1"/>
          </p:cNvSpPr>
          <p:nvPr>
            <p:ph type="dt" sz="half" idx="10"/>
          </p:nvPr>
        </p:nvSpPr>
        <p:spPr/>
        <p:txBody>
          <a:bodyPr/>
          <a:lstStyle>
            <a:lvl1pPr>
              <a:defRPr/>
            </a:lvl1pPr>
          </a:lstStyle>
          <a:p>
            <a:pPr>
              <a:defRPr/>
            </a:pPr>
            <a:endParaRPr lang="lv-LV"/>
          </a:p>
        </p:txBody>
      </p:sp>
      <p:sp>
        <p:nvSpPr>
          <p:cNvPr id="5" name="Footer Placeholder 5"/>
          <p:cNvSpPr>
            <a:spLocks noGrp="1"/>
          </p:cNvSpPr>
          <p:nvPr>
            <p:ph type="ftr" sz="quarter" idx="11"/>
          </p:nvPr>
        </p:nvSpPr>
        <p:spPr/>
        <p:txBody>
          <a:bodyPr/>
          <a:lstStyle>
            <a:lvl1pPr>
              <a:defRPr/>
            </a:lvl1pPr>
          </a:lstStyle>
          <a:p>
            <a:pPr>
              <a:defRPr/>
            </a:pPr>
            <a:endParaRPr lang="lv-LV"/>
          </a:p>
        </p:txBody>
      </p:sp>
      <p:sp>
        <p:nvSpPr>
          <p:cNvPr id="6" name="Slide Number Placeholder 6"/>
          <p:cNvSpPr>
            <a:spLocks noGrp="1"/>
          </p:cNvSpPr>
          <p:nvPr>
            <p:ph type="sldNum" sz="quarter" idx="12"/>
          </p:nvPr>
        </p:nvSpPr>
        <p:spPr/>
        <p:txBody>
          <a:bodyPr/>
          <a:lstStyle>
            <a:lvl1pPr>
              <a:defRPr/>
            </a:lvl1pPr>
          </a:lstStyle>
          <a:p>
            <a:pPr>
              <a:defRPr/>
            </a:pPr>
            <a:fld id="{357E97C3-8120-4610-8B5E-32771497FA14}" type="slidenum">
              <a:rPr lang="lv-LV"/>
              <a:pPr>
                <a:defRPr/>
              </a:pPr>
              <a:t>‹#›</a:t>
            </a:fld>
            <a:endParaRPr lang="lv-LV"/>
          </a:p>
        </p:txBody>
      </p:sp>
    </p:spTree>
    <p:extLst>
      <p:ext uri="{BB962C8B-B14F-4D97-AF65-F5344CB8AC3E}">
        <p14:creationId xmlns:p14="http://schemas.microsoft.com/office/powerpoint/2010/main" val="14868642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lv-LV"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4"/>
          <p:cNvSpPr>
            <a:spLocks noGrp="1"/>
          </p:cNvSpPr>
          <p:nvPr>
            <p:ph type="dt" sz="half" idx="10"/>
          </p:nvPr>
        </p:nvSpPr>
        <p:spPr/>
        <p:txBody>
          <a:bodyPr/>
          <a:lstStyle>
            <a:lvl1pPr>
              <a:defRPr/>
            </a:lvl1pPr>
          </a:lstStyle>
          <a:p>
            <a:pPr>
              <a:defRPr/>
            </a:pPr>
            <a:endParaRPr lang="lv-LV"/>
          </a:p>
        </p:txBody>
      </p:sp>
      <p:sp>
        <p:nvSpPr>
          <p:cNvPr id="5" name="Footer Placeholder 5"/>
          <p:cNvSpPr>
            <a:spLocks noGrp="1"/>
          </p:cNvSpPr>
          <p:nvPr>
            <p:ph type="ftr" sz="quarter" idx="11"/>
          </p:nvPr>
        </p:nvSpPr>
        <p:spPr/>
        <p:txBody>
          <a:bodyPr/>
          <a:lstStyle>
            <a:lvl1pPr>
              <a:defRPr/>
            </a:lvl1pPr>
          </a:lstStyle>
          <a:p>
            <a:pPr>
              <a:defRPr/>
            </a:pPr>
            <a:endParaRPr lang="lv-LV"/>
          </a:p>
        </p:txBody>
      </p:sp>
      <p:sp>
        <p:nvSpPr>
          <p:cNvPr id="6" name="Slide Number Placeholder 6"/>
          <p:cNvSpPr>
            <a:spLocks noGrp="1"/>
          </p:cNvSpPr>
          <p:nvPr>
            <p:ph type="sldNum" sz="quarter" idx="12"/>
          </p:nvPr>
        </p:nvSpPr>
        <p:spPr/>
        <p:txBody>
          <a:bodyPr/>
          <a:lstStyle>
            <a:lvl1pPr>
              <a:defRPr/>
            </a:lvl1pPr>
          </a:lstStyle>
          <a:p>
            <a:pPr>
              <a:defRPr/>
            </a:pPr>
            <a:fld id="{909FD780-F496-4EE7-B954-F01D4C0610C9}" type="slidenum">
              <a:rPr lang="lv-LV"/>
              <a:pPr>
                <a:defRPr/>
              </a:pPr>
              <a:t>‹#›</a:t>
            </a:fld>
            <a:endParaRPr lang="lv-LV"/>
          </a:p>
        </p:txBody>
      </p:sp>
    </p:spTree>
    <p:extLst>
      <p:ext uri="{BB962C8B-B14F-4D97-AF65-F5344CB8AC3E}">
        <p14:creationId xmlns:p14="http://schemas.microsoft.com/office/powerpoint/2010/main" val="55719850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4"/>
          <p:cNvSpPr>
            <a:spLocks noGrp="1"/>
          </p:cNvSpPr>
          <p:nvPr>
            <p:ph type="dt" sz="half" idx="10"/>
          </p:nvPr>
        </p:nvSpPr>
        <p:spPr/>
        <p:txBody>
          <a:bodyPr/>
          <a:lstStyle>
            <a:lvl1pPr>
              <a:defRPr/>
            </a:lvl1pPr>
          </a:lstStyle>
          <a:p>
            <a:pPr>
              <a:defRPr/>
            </a:pPr>
            <a:endParaRPr lang="lv-LV"/>
          </a:p>
        </p:txBody>
      </p:sp>
      <p:sp>
        <p:nvSpPr>
          <p:cNvPr id="5" name="Footer Placeholder 5"/>
          <p:cNvSpPr>
            <a:spLocks noGrp="1"/>
          </p:cNvSpPr>
          <p:nvPr>
            <p:ph type="ftr" sz="quarter" idx="11"/>
          </p:nvPr>
        </p:nvSpPr>
        <p:spPr/>
        <p:txBody>
          <a:bodyPr/>
          <a:lstStyle>
            <a:lvl1pPr>
              <a:defRPr/>
            </a:lvl1pPr>
          </a:lstStyle>
          <a:p>
            <a:pPr>
              <a:defRPr/>
            </a:pPr>
            <a:endParaRPr lang="lv-LV"/>
          </a:p>
        </p:txBody>
      </p:sp>
      <p:sp>
        <p:nvSpPr>
          <p:cNvPr id="6" name="Slide Number Placeholder 6"/>
          <p:cNvSpPr>
            <a:spLocks noGrp="1"/>
          </p:cNvSpPr>
          <p:nvPr>
            <p:ph type="sldNum" sz="quarter" idx="12"/>
          </p:nvPr>
        </p:nvSpPr>
        <p:spPr/>
        <p:txBody>
          <a:bodyPr/>
          <a:lstStyle>
            <a:lvl1pPr>
              <a:defRPr/>
            </a:lvl1pPr>
          </a:lstStyle>
          <a:p>
            <a:pPr>
              <a:defRPr/>
            </a:pPr>
            <a:fld id="{0EF5A4CF-A56A-4AF0-BF05-097D20A5B78C}" type="slidenum">
              <a:rPr lang="lv-LV"/>
              <a:pPr>
                <a:defRPr/>
              </a:pPr>
              <a:t>‹#›</a:t>
            </a:fld>
            <a:endParaRPr lang="lv-LV"/>
          </a:p>
        </p:txBody>
      </p:sp>
    </p:spTree>
    <p:extLst>
      <p:ext uri="{BB962C8B-B14F-4D97-AF65-F5344CB8AC3E}">
        <p14:creationId xmlns:p14="http://schemas.microsoft.com/office/powerpoint/2010/main" val="56631414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Date Placeholder 4"/>
          <p:cNvSpPr>
            <a:spLocks noGrp="1"/>
          </p:cNvSpPr>
          <p:nvPr>
            <p:ph type="dt" sz="half" idx="10"/>
          </p:nvPr>
        </p:nvSpPr>
        <p:spPr/>
        <p:txBody>
          <a:bodyPr/>
          <a:lstStyle>
            <a:lvl1pPr>
              <a:defRPr/>
            </a:lvl1pPr>
          </a:lstStyle>
          <a:p>
            <a:pPr>
              <a:defRPr/>
            </a:pPr>
            <a:endParaRPr lang="lv-LV"/>
          </a:p>
        </p:txBody>
      </p:sp>
      <p:sp>
        <p:nvSpPr>
          <p:cNvPr id="6" name="Footer Placeholder 5"/>
          <p:cNvSpPr>
            <a:spLocks noGrp="1"/>
          </p:cNvSpPr>
          <p:nvPr>
            <p:ph type="ftr" sz="quarter" idx="11"/>
          </p:nvPr>
        </p:nvSpPr>
        <p:spPr/>
        <p:txBody>
          <a:bodyPr/>
          <a:lstStyle>
            <a:lvl1pPr>
              <a:defRPr/>
            </a:lvl1pPr>
          </a:lstStyle>
          <a:p>
            <a:pPr>
              <a:defRPr/>
            </a:pPr>
            <a:endParaRPr lang="lv-LV"/>
          </a:p>
        </p:txBody>
      </p:sp>
      <p:sp>
        <p:nvSpPr>
          <p:cNvPr id="7" name="Slide Number Placeholder 6"/>
          <p:cNvSpPr>
            <a:spLocks noGrp="1"/>
          </p:cNvSpPr>
          <p:nvPr>
            <p:ph type="sldNum" sz="quarter" idx="12"/>
          </p:nvPr>
        </p:nvSpPr>
        <p:spPr/>
        <p:txBody>
          <a:bodyPr/>
          <a:lstStyle>
            <a:lvl1pPr>
              <a:defRPr/>
            </a:lvl1pPr>
          </a:lstStyle>
          <a:p>
            <a:pPr>
              <a:defRPr/>
            </a:pPr>
            <a:fld id="{E751663C-0251-4810-9B64-AC8A144F2904}" type="slidenum">
              <a:rPr lang="lv-LV"/>
              <a:pPr>
                <a:defRPr/>
              </a:pPr>
              <a:t>‹#›</a:t>
            </a:fld>
            <a:endParaRPr lang="lv-LV"/>
          </a:p>
        </p:txBody>
      </p:sp>
    </p:spTree>
    <p:extLst>
      <p:ext uri="{BB962C8B-B14F-4D97-AF65-F5344CB8AC3E}">
        <p14:creationId xmlns:p14="http://schemas.microsoft.com/office/powerpoint/2010/main" val="16223281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lv-LV"/>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7" name="Date Placeholder 4"/>
          <p:cNvSpPr>
            <a:spLocks noGrp="1"/>
          </p:cNvSpPr>
          <p:nvPr>
            <p:ph type="dt" sz="half" idx="10"/>
          </p:nvPr>
        </p:nvSpPr>
        <p:spPr/>
        <p:txBody>
          <a:bodyPr/>
          <a:lstStyle>
            <a:lvl1pPr>
              <a:defRPr/>
            </a:lvl1pPr>
          </a:lstStyle>
          <a:p>
            <a:pPr>
              <a:defRPr/>
            </a:pPr>
            <a:endParaRPr lang="lv-LV"/>
          </a:p>
        </p:txBody>
      </p:sp>
      <p:sp>
        <p:nvSpPr>
          <p:cNvPr id="8" name="Footer Placeholder 5"/>
          <p:cNvSpPr>
            <a:spLocks noGrp="1"/>
          </p:cNvSpPr>
          <p:nvPr>
            <p:ph type="ftr" sz="quarter" idx="11"/>
          </p:nvPr>
        </p:nvSpPr>
        <p:spPr/>
        <p:txBody>
          <a:bodyPr/>
          <a:lstStyle>
            <a:lvl1pPr>
              <a:defRPr/>
            </a:lvl1pPr>
          </a:lstStyle>
          <a:p>
            <a:pPr>
              <a:defRPr/>
            </a:pPr>
            <a:endParaRPr lang="lv-LV"/>
          </a:p>
        </p:txBody>
      </p:sp>
      <p:sp>
        <p:nvSpPr>
          <p:cNvPr id="9" name="Slide Number Placeholder 6"/>
          <p:cNvSpPr>
            <a:spLocks noGrp="1"/>
          </p:cNvSpPr>
          <p:nvPr>
            <p:ph type="sldNum" sz="quarter" idx="12"/>
          </p:nvPr>
        </p:nvSpPr>
        <p:spPr/>
        <p:txBody>
          <a:bodyPr/>
          <a:lstStyle>
            <a:lvl1pPr>
              <a:defRPr/>
            </a:lvl1pPr>
          </a:lstStyle>
          <a:p>
            <a:pPr>
              <a:defRPr/>
            </a:pPr>
            <a:fld id="{0E70F016-109A-44C1-8C0C-3659C0B10F97}" type="slidenum">
              <a:rPr lang="lv-LV"/>
              <a:pPr>
                <a:defRPr/>
              </a:pPr>
              <a:t>‹#›</a:t>
            </a:fld>
            <a:endParaRPr lang="lv-LV"/>
          </a:p>
        </p:txBody>
      </p:sp>
    </p:spTree>
    <p:extLst>
      <p:ext uri="{BB962C8B-B14F-4D97-AF65-F5344CB8AC3E}">
        <p14:creationId xmlns:p14="http://schemas.microsoft.com/office/powerpoint/2010/main" val="25505983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Date Placeholder 4"/>
          <p:cNvSpPr>
            <a:spLocks noGrp="1"/>
          </p:cNvSpPr>
          <p:nvPr>
            <p:ph type="dt" sz="half" idx="10"/>
          </p:nvPr>
        </p:nvSpPr>
        <p:spPr/>
        <p:txBody>
          <a:bodyPr/>
          <a:lstStyle>
            <a:lvl1pPr>
              <a:defRPr/>
            </a:lvl1pPr>
          </a:lstStyle>
          <a:p>
            <a:pPr>
              <a:defRPr/>
            </a:pPr>
            <a:endParaRPr lang="lv-LV"/>
          </a:p>
        </p:txBody>
      </p:sp>
      <p:sp>
        <p:nvSpPr>
          <p:cNvPr id="4" name="Footer Placeholder 5"/>
          <p:cNvSpPr>
            <a:spLocks noGrp="1"/>
          </p:cNvSpPr>
          <p:nvPr>
            <p:ph type="ftr" sz="quarter" idx="11"/>
          </p:nvPr>
        </p:nvSpPr>
        <p:spPr/>
        <p:txBody>
          <a:bodyPr/>
          <a:lstStyle>
            <a:lvl1pPr>
              <a:defRPr/>
            </a:lvl1pPr>
          </a:lstStyle>
          <a:p>
            <a:pPr>
              <a:defRPr/>
            </a:pPr>
            <a:endParaRPr lang="lv-LV"/>
          </a:p>
        </p:txBody>
      </p:sp>
      <p:sp>
        <p:nvSpPr>
          <p:cNvPr id="5" name="Slide Number Placeholder 6"/>
          <p:cNvSpPr>
            <a:spLocks noGrp="1"/>
          </p:cNvSpPr>
          <p:nvPr>
            <p:ph type="sldNum" sz="quarter" idx="12"/>
          </p:nvPr>
        </p:nvSpPr>
        <p:spPr/>
        <p:txBody>
          <a:bodyPr/>
          <a:lstStyle>
            <a:lvl1pPr>
              <a:defRPr/>
            </a:lvl1pPr>
          </a:lstStyle>
          <a:p>
            <a:pPr>
              <a:defRPr/>
            </a:pPr>
            <a:fld id="{7A2FDA92-6959-45D2-86CF-D40879AE0029}" type="slidenum">
              <a:rPr lang="lv-LV"/>
              <a:pPr>
                <a:defRPr/>
              </a:pPr>
              <a:t>‹#›</a:t>
            </a:fld>
            <a:endParaRPr lang="lv-LV"/>
          </a:p>
        </p:txBody>
      </p:sp>
    </p:spTree>
    <p:extLst>
      <p:ext uri="{BB962C8B-B14F-4D97-AF65-F5344CB8AC3E}">
        <p14:creationId xmlns:p14="http://schemas.microsoft.com/office/powerpoint/2010/main" val="2920611241"/>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4"/>
          <p:cNvSpPr>
            <a:spLocks noGrp="1"/>
          </p:cNvSpPr>
          <p:nvPr>
            <p:ph type="dt" sz="half" idx="10"/>
          </p:nvPr>
        </p:nvSpPr>
        <p:spPr/>
        <p:txBody>
          <a:bodyPr/>
          <a:lstStyle>
            <a:lvl1pPr>
              <a:defRPr/>
            </a:lvl1pPr>
          </a:lstStyle>
          <a:p>
            <a:pPr>
              <a:defRPr/>
            </a:pPr>
            <a:endParaRPr lang="lv-LV"/>
          </a:p>
        </p:txBody>
      </p:sp>
      <p:sp>
        <p:nvSpPr>
          <p:cNvPr id="3" name="Footer Placeholder 5"/>
          <p:cNvSpPr>
            <a:spLocks noGrp="1"/>
          </p:cNvSpPr>
          <p:nvPr>
            <p:ph type="ftr" sz="quarter" idx="11"/>
          </p:nvPr>
        </p:nvSpPr>
        <p:spPr/>
        <p:txBody>
          <a:bodyPr/>
          <a:lstStyle>
            <a:lvl1pPr>
              <a:defRPr/>
            </a:lvl1pPr>
          </a:lstStyle>
          <a:p>
            <a:pPr>
              <a:defRPr/>
            </a:pPr>
            <a:endParaRPr lang="lv-LV"/>
          </a:p>
        </p:txBody>
      </p:sp>
      <p:sp>
        <p:nvSpPr>
          <p:cNvPr id="4" name="Slide Number Placeholder 6"/>
          <p:cNvSpPr>
            <a:spLocks noGrp="1"/>
          </p:cNvSpPr>
          <p:nvPr>
            <p:ph type="sldNum" sz="quarter" idx="12"/>
          </p:nvPr>
        </p:nvSpPr>
        <p:spPr/>
        <p:txBody>
          <a:bodyPr/>
          <a:lstStyle>
            <a:lvl1pPr>
              <a:defRPr/>
            </a:lvl1pPr>
          </a:lstStyle>
          <a:p>
            <a:pPr>
              <a:defRPr/>
            </a:pPr>
            <a:fld id="{517726B8-1D34-4D15-9DC7-214690CCF286}" type="slidenum">
              <a:rPr lang="lv-LV"/>
              <a:pPr>
                <a:defRPr/>
              </a:pPr>
              <a:t>‹#›</a:t>
            </a:fld>
            <a:endParaRPr lang="lv-LV"/>
          </a:p>
        </p:txBody>
      </p:sp>
    </p:spTree>
    <p:extLst>
      <p:ext uri="{BB962C8B-B14F-4D97-AF65-F5344CB8AC3E}">
        <p14:creationId xmlns:p14="http://schemas.microsoft.com/office/powerpoint/2010/main" val="266025906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lv-LV"/>
          </a:p>
        </p:txBody>
      </p:sp>
      <p:sp>
        <p:nvSpPr>
          <p:cNvPr id="6" name="Footer Placeholder 5"/>
          <p:cNvSpPr>
            <a:spLocks noGrp="1"/>
          </p:cNvSpPr>
          <p:nvPr>
            <p:ph type="ftr" sz="quarter" idx="11"/>
          </p:nvPr>
        </p:nvSpPr>
        <p:spPr/>
        <p:txBody>
          <a:bodyPr/>
          <a:lstStyle>
            <a:lvl1pPr>
              <a:defRPr/>
            </a:lvl1pPr>
          </a:lstStyle>
          <a:p>
            <a:pPr>
              <a:defRPr/>
            </a:pPr>
            <a:endParaRPr lang="lv-LV"/>
          </a:p>
        </p:txBody>
      </p:sp>
      <p:sp>
        <p:nvSpPr>
          <p:cNvPr id="7" name="Slide Number Placeholder 6"/>
          <p:cNvSpPr>
            <a:spLocks noGrp="1"/>
          </p:cNvSpPr>
          <p:nvPr>
            <p:ph type="sldNum" sz="quarter" idx="12"/>
          </p:nvPr>
        </p:nvSpPr>
        <p:spPr/>
        <p:txBody>
          <a:bodyPr/>
          <a:lstStyle>
            <a:lvl1pPr>
              <a:defRPr/>
            </a:lvl1pPr>
          </a:lstStyle>
          <a:p>
            <a:pPr>
              <a:defRPr/>
            </a:pPr>
            <a:fld id="{A60A0FFF-CDFF-42D0-9184-428F4AE9C010}" type="slidenum">
              <a:rPr lang="lv-LV"/>
              <a:pPr>
                <a:defRPr/>
              </a:pPr>
              <a:t>‹#›</a:t>
            </a:fld>
            <a:endParaRPr lang="lv-LV"/>
          </a:p>
        </p:txBody>
      </p:sp>
    </p:spTree>
    <p:extLst>
      <p:ext uri="{BB962C8B-B14F-4D97-AF65-F5344CB8AC3E}">
        <p14:creationId xmlns:p14="http://schemas.microsoft.com/office/powerpoint/2010/main" val="152314885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b="1">
                <a:solidFill>
                  <a:srgbClr val="6D9D01"/>
                </a:solidFill>
              </a:defRPr>
            </a:lvl1pPr>
          </a:lstStyle>
          <a:p>
            <a:r>
              <a:rPr lang="en-US" dirty="0" smtClean="0"/>
              <a:t>Click to edit Master title style</a:t>
            </a:r>
            <a:endParaRPr lang="lv-LV" dirty="0"/>
          </a:p>
        </p:txBody>
      </p:sp>
      <p:sp>
        <p:nvSpPr>
          <p:cNvPr id="3" name="Content Placeholder 2"/>
          <p:cNvSpPr>
            <a:spLocks noGrp="1"/>
          </p:cNvSpPr>
          <p:nvPr>
            <p:ph idx="1"/>
          </p:nvPr>
        </p:nvSpPr>
        <p:spPr/>
        <p:txBody>
          <a:bodyPr/>
          <a:lstStyle>
            <a:lvl1pPr>
              <a:defRPr sz="2800"/>
            </a:lvl1pPr>
            <a:lvl2pPr>
              <a:defRPr sz="24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4" name="Date Placeholder 3"/>
          <p:cNvSpPr>
            <a:spLocks noGrp="1"/>
          </p:cNvSpPr>
          <p:nvPr>
            <p:ph type="dt" sz="half" idx="10"/>
          </p:nvPr>
        </p:nvSpPr>
        <p:spPr/>
        <p:txBody>
          <a:bodyPr/>
          <a:lstStyle>
            <a:lvl1pPr>
              <a:defRPr/>
            </a:lvl1pPr>
          </a:lstStyle>
          <a:p>
            <a:pPr>
              <a:defRPr/>
            </a:pPr>
            <a:endParaRPr lang="lv-LV" dirty="0"/>
          </a:p>
        </p:txBody>
      </p:sp>
      <p:sp>
        <p:nvSpPr>
          <p:cNvPr id="5" name="Footer Placeholder 4"/>
          <p:cNvSpPr>
            <a:spLocks noGrp="1"/>
          </p:cNvSpPr>
          <p:nvPr>
            <p:ph type="ftr" sz="quarter" idx="11"/>
          </p:nvPr>
        </p:nvSpPr>
        <p:spPr/>
        <p:txBody>
          <a:bodyPr/>
          <a:lstStyle>
            <a:lvl1pPr>
              <a:defRPr/>
            </a:lvl1pPr>
          </a:lstStyle>
          <a:p>
            <a:pPr>
              <a:defRPr/>
            </a:pPr>
            <a:endParaRPr lang="lv-LV" dirty="0"/>
          </a:p>
        </p:txBody>
      </p:sp>
      <p:sp>
        <p:nvSpPr>
          <p:cNvPr id="6" name="Slide Number Placeholder 5"/>
          <p:cNvSpPr>
            <a:spLocks noGrp="1"/>
          </p:cNvSpPr>
          <p:nvPr>
            <p:ph type="sldNum" sz="quarter" idx="12"/>
          </p:nvPr>
        </p:nvSpPr>
        <p:spPr/>
        <p:txBody>
          <a:bodyPr/>
          <a:lstStyle>
            <a:lvl1pPr>
              <a:defRPr/>
            </a:lvl1pPr>
          </a:lstStyle>
          <a:p>
            <a:pPr>
              <a:defRPr/>
            </a:pPr>
            <a:fld id="{2920CEF9-FF39-4AFF-9535-F4E74C8351F6}" type="slidenum">
              <a:rPr lang="lv-LV"/>
              <a:pPr>
                <a:defRPr/>
              </a:pPr>
              <a:t>‹#›</a:t>
            </a:fld>
            <a:endParaRPr lang="lv-LV"/>
          </a:p>
        </p:txBody>
      </p:sp>
    </p:spTree>
    <p:extLst>
      <p:ext uri="{BB962C8B-B14F-4D97-AF65-F5344CB8AC3E}">
        <p14:creationId xmlns:p14="http://schemas.microsoft.com/office/powerpoint/2010/main" val="1981808324"/>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lv-LV"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lv-LV"/>
          </a:p>
        </p:txBody>
      </p:sp>
      <p:sp>
        <p:nvSpPr>
          <p:cNvPr id="6" name="Footer Placeholder 5"/>
          <p:cNvSpPr>
            <a:spLocks noGrp="1"/>
          </p:cNvSpPr>
          <p:nvPr>
            <p:ph type="ftr" sz="quarter" idx="11"/>
          </p:nvPr>
        </p:nvSpPr>
        <p:spPr/>
        <p:txBody>
          <a:bodyPr/>
          <a:lstStyle>
            <a:lvl1pPr>
              <a:defRPr/>
            </a:lvl1pPr>
          </a:lstStyle>
          <a:p>
            <a:pPr>
              <a:defRPr/>
            </a:pPr>
            <a:endParaRPr lang="lv-LV"/>
          </a:p>
        </p:txBody>
      </p:sp>
      <p:sp>
        <p:nvSpPr>
          <p:cNvPr id="7" name="Slide Number Placeholder 6"/>
          <p:cNvSpPr>
            <a:spLocks noGrp="1"/>
          </p:cNvSpPr>
          <p:nvPr>
            <p:ph type="sldNum" sz="quarter" idx="12"/>
          </p:nvPr>
        </p:nvSpPr>
        <p:spPr/>
        <p:txBody>
          <a:bodyPr/>
          <a:lstStyle>
            <a:lvl1pPr>
              <a:defRPr/>
            </a:lvl1pPr>
          </a:lstStyle>
          <a:p>
            <a:pPr>
              <a:defRPr/>
            </a:pPr>
            <a:fld id="{6264ED76-2304-4319-87A5-F37BF6F1A8FA}" type="slidenum">
              <a:rPr lang="lv-LV"/>
              <a:pPr>
                <a:defRPr/>
              </a:pPr>
              <a:t>‹#›</a:t>
            </a:fld>
            <a:endParaRPr lang="lv-LV"/>
          </a:p>
        </p:txBody>
      </p:sp>
    </p:spTree>
    <p:extLst>
      <p:ext uri="{BB962C8B-B14F-4D97-AF65-F5344CB8AC3E}">
        <p14:creationId xmlns:p14="http://schemas.microsoft.com/office/powerpoint/2010/main" val="57734370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4"/>
          <p:cNvSpPr>
            <a:spLocks noGrp="1"/>
          </p:cNvSpPr>
          <p:nvPr>
            <p:ph type="dt" sz="half" idx="10"/>
          </p:nvPr>
        </p:nvSpPr>
        <p:spPr/>
        <p:txBody>
          <a:bodyPr/>
          <a:lstStyle>
            <a:lvl1pPr>
              <a:defRPr/>
            </a:lvl1pPr>
          </a:lstStyle>
          <a:p>
            <a:pPr>
              <a:defRPr/>
            </a:pPr>
            <a:endParaRPr lang="lv-LV"/>
          </a:p>
        </p:txBody>
      </p:sp>
      <p:sp>
        <p:nvSpPr>
          <p:cNvPr id="5" name="Footer Placeholder 5"/>
          <p:cNvSpPr>
            <a:spLocks noGrp="1"/>
          </p:cNvSpPr>
          <p:nvPr>
            <p:ph type="ftr" sz="quarter" idx="11"/>
          </p:nvPr>
        </p:nvSpPr>
        <p:spPr/>
        <p:txBody>
          <a:bodyPr/>
          <a:lstStyle>
            <a:lvl1pPr>
              <a:defRPr/>
            </a:lvl1pPr>
          </a:lstStyle>
          <a:p>
            <a:pPr>
              <a:defRPr/>
            </a:pPr>
            <a:endParaRPr lang="lv-LV"/>
          </a:p>
        </p:txBody>
      </p:sp>
      <p:sp>
        <p:nvSpPr>
          <p:cNvPr id="6" name="Slide Number Placeholder 6"/>
          <p:cNvSpPr>
            <a:spLocks noGrp="1"/>
          </p:cNvSpPr>
          <p:nvPr>
            <p:ph type="sldNum" sz="quarter" idx="12"/>
          </p:nvPr>
        </p:nvSpPr>
        <p:spPr/>
        <p:txBody>
          <a:bodyPr/>
          <a:lstStyle>
            <a:lvl1pPr>
              <a:defRPr/>
            </a:lvl1pPr>
          </a:lstStyle>
          <a:p>
            <a:pPr>
              <a:defRPr/>
            </a:pPr>
            <a:fld id="{8A8DE6CC-2FC7-4D2B-A0BF-8792B7963EA2}" type="slidenum">
              <a:rPr lang="lv-LV"/>
              <a:pPr>
                <a:defRPr/>
              </a:pPr>
              <a:t>‹#›</a:t>
            </a:fld>
            <a:endParaRPr lang="lv-LV"/>
          </a:p>
        </p:txBody>
      </p:sp>
    </p:spTree>
    <p:extLst>
      <p:ext uri="{BB962C8B-B14F-4D97-AF65-F5344CB8AC3E}">
        <p14:creationId xmlns:p14="http://schemas.microsoft.com/office/powerpoint/2010/main" val="2629344930"/>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lv-LV"/>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4"/>
          <p:cNvSpPr>
            <a:spLocks noGrp="1"/>
          </p:cNvSpPr>
          <p:nvPr>
            <p:ph type="dt" sz="half" idx="10"/>
          </p:nvPr>
        </p:nvSpPr>
        <p:spPr/>
        <p:txBody>
          <a:bodyPr/>
          <a:lstStyle>
            <a:lvl1pPr>
              <a:defRPr/>
            </a:lvl1pPr>
          </a:lstStyle>
          <a:p>
            <a:pPr>
              <a:defRPr/>
            </a:pPr>
            <a:endParaRPr lang="lv-LV"/>
          </a:p>
        </p:txBody>
      </p:sp>
      <p:sp>
        <p:nvSpPr>
          <p:cNvPr id="5" name="Footer Placeholder 5"/>
          <p:cNvSpPr>
            <a:spLocks noGrp="1"/>
          </p:cNvSpPr>
          <p:nvPr>
            <p:ph type="ftr" sz="quarter" idx="11"/>
          </p:nvPr>
        </p:nvSpPr>
        <p:spPr/>
        <p:txBody>
          <a:bodyPr/>
          <a:lstStyle>
            <a:lvl1pPr>
              <a:defRPr/>
            </a:lvl1pPr>
          </a:lstStyle>
          <a:p>
            <a:pPr>
              <a:defRPr/>
            </a:pPr>
            <a:endParaRPr lang="lv-LV"/>
          </a:p>
        </p:txBody>
      </p:sp>
      <p:sp>
        <p:nvSpPr>
          <p:cNvPr id="6" name="Slide Number Placeholder 6"/>
          <p:cNvSpPr>
            <a:spLocks noGrp="1"/>
          </p:cNvSpPr>
          <p:nvPr>
            <p:ph type="sldNum" sz="quarter" idx="12"/>
          </p:nvPr>
        </p:nvSpPr>
        <p:spPr/>
        <p:txBody>
          <a:bodyPr/>
          <a:lstStyle>
            <a:lvl1pPr>
              <a:defRPr/>
            </a:lvl1pPr>
          </a:lstStyle>
          <a:p>
            <a:pPr>
              <a:defRPr/>
            </a:pPr>
            <a:fld id="{6B193749-A71D-4A9A-99AE-FCDD3053C9DB}" type="slidenum">
              <a:rPr lang="lv-LV"/>
              <a:pPr>
                <a:defRPr/>
              </a:pPr>
              <a:t>‹#›</a:t>
            </a:fld>
            <a:endParaRPr lang="lv-LV"/>
          </a:p>
        </p:txBody>
      </p:sp>
    </p:spTree>
    <p:extLst>
      <p:ext uri="{BB962C8B-B14F-4D97-AF65-F5344CB8AC3E}">
        <p14:creationId xmlns:p14="http://schemas.microsoft.com/office/powerpoint/2010/main" val="137729240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lv-LV"/>
          </a:p>
        </p:txBody>
      </p:sp>
      <p:sp>
        <p:nvSpPr>
          <p:cNvPr id="5" name="Footer Placeholder 4"/>
          <p:cNvSpPr>
            <a:spLocks noGrp="1"/>
          </p:cNvSpPr>
          <p:nvPr>
            <p:ph type="ftr" sz="quarter" idx="11"/>
          </p:nvPr>
        </p:nvSpPr>
        <p:spPr/>
        <p:txBody>
          <a:bodyPr/>
          <a:lstStyle>
            <a:lvl1pPr>
              <a:defRPr/>
            </a:lvl1pPr>
          </a:lstStyle>
          <a:p>
            <a:pPr>
              <a:defRPr/>
            </a:pPr>
            <a:endParaRPr lang="lv-LV"/>
          </a:p>
        </p:txBody>
      </p:sp>
      <p:sp>
        <p:nvSpPr>
          <p:cNvPr id="6" name="Slide Number Placeholder 5"/>
          <p:cNvSpPr>
            <a:spLocks noGrp="1"/>
          </p:cNvSpPr>
          <p:nvPr>
            <p:ph type="sldNum" sz="quarter" idx="12"/>
          </p:nvPr>
        </p:nvSpPr>
        <p:spPr/>
        <p:txBody>
          <a:bodyPr/>
          <a:lstStyle>
            <a:lvl1pPr>
              <a:defRPr/>
            </a:lvl1pPr>
          </a:lstStyle>
          <a:p>
            <a:pPr>
              <a:defRPr/>
            </a:pPr>
            <a:fld id="{DFF3AD5D-6509-44F3-BB00-8516A79A487F}" type="slidenum">
              <a:rPr lang="lv-LV"/>
              <a:pPr>
                <a:defRPr/>
              </a:pPr>
              <a:t>‹#›</a:t>
            </a:fld>
            <a:endParaRPr lang="lv-LV"/>
          </a:p>
        </p:txBody>
      </p:sp>
    </p:spTree>
    <p:extLst>
      <p:ext uri="{BB962C8B-B14F-4D97-AF65-F5344CB8AC3E}">
        <p14:creationId xmlns:p14="http://schemas.microsoft.com/office/powerpoint/2010/main" val="246074102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Date Placeholder 3"/>
          <p:cNvSpPr>
            <a:spLocks noGrp="1"/>
          </p:cNvSpPr>
          <p:nvPr>
            <p:ph type="dt" sz="half" idx="10"/>
          </p:nvPr>
        </p:nvSpPr>
        <p:spPr/>
        <p:txBody>
          <a:bodyPr/>
          <a:lstStyle>
            <a:lvl1pPr>
              <a:defRPr/>
            </a:lvl1pPr>
          </a:lstStyle>
          <a:p>
            <a:pPr>
              <a:defRPr/>
            </a:pPr>
            <a:endParaRPr lang="lv-LV"/>
          </a:p>
        </p:txBody>
      </p:sp>
      <p:sp>
        <p:nvSpPr>
          <p:cNvPr id="6" name="Footer Placeholder 4"/>
          <p:cNvSpPr>
            <a:spLocks noGrp="1"/>
          </p:cNvSpPr>
          <p:nvPr>
            <p:ph type="ftr" sz="quarter" idx="11"/>
          </p:nvPr>
        </p:nvSpPr>
        <p:spPr/>
        <p:txBody>
          <a:bodyPr/>
          <a:lstStyle>
            <a:lvl1pPr>
              <a:defRPr/>
            </a:lvl1pPr>
          </a:lstStyle>
          <a:p>
            <a:pPr>
              <a:defRPr/>
            </a:pPr>
            <a:endParaRPr lang="lv-LV"/>
          </a:p>
        </p:txBody>
      </p:sp>
      <p:sp>
        <p:nvSpPr>
          <p:cNvPr id="7" name="Slide Number Placeholder 5"/>
          <p:cNvSpPr>
            <a:spLocks noGrp="1"/>
          </p:cNvSpPr>
          <p:nvPr>
            <p:ph type="sldNum" sz="quarter" idx="12"/>
          </p:nvPr>
        </p:nvSpPr>
        <p:spPr/>
        <p:txBody>
          <a:bodyPr/>
          <a:lstStyle>
            <a:lvl1pPr>
              <a:defRPr/>
            </a:lvl1pPr>
          </a:lstStyle>
          <a:p>
            <a:pPr>
              <a:defRPr/>
            </a:pPr>
            <a:fld id="{A004F624-22DB-4C31-AEC5-60FF8EB0FB70}" type="slidenum">
              <a:rPr lang="lv-LV"/>
              <a:pPr>
                <a:defRPr/>
              </a:pPr>
              <a:t>‹#›</a:t>
            </a:fld>
            <a:endParaRPr lang="lv-LV"/>
          </a:p>
        </p:txBody>
      </p:sp>
    </p:spTree>
    <p:extLst>
      <p:ext uri="{BB962C8B-B14F-4D97-AF65-F5344CB8AC3E}">
        <p14:creationId xmlns:p14="http://schemas.microsoft.com/office/powerpoint/2010/main" val="203879244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lv-LV"/>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7" name="Date Placeholder 3"/>
          <p:cNvSpPr>
            <a:spLocks noGrp="1"/>
          </p:cNvSpPr>
          <p:nvPr>
            <p:ph type="dt" sz="half" idx="10"/>
          </p:nvPr>
        </p:nvSpPr>
        <p:spPr/>
        <p:txBody>
          <a:bodyPr/>
          <a:lstStyle>
            <a:lvl1pPr>
              <a:defRPr/>
            </a:lvl1pPr>
          </a:lstStyle>
          <a:p>
            <a:pPr>
              <a:defRPr/>
            </a:pPr>
            <a:endParaRPr lang="lv-LV"/>
          </a:p>
        </p:txBody>
      </p:sp>
      <p:sp>
        <p:nvSpPr>
          <p:cNvPr id="8" name="Footer Placeholder 4"/>
          <p:cNvSpPr>
            <a:spLocks noGrp="1"/>
          </p:cNvSpPr>
          <p:nvPr>
            <p:ph type="ftr" sz="quarter" idx="11"/>
          </p:nvPr>
        </p:nvSpPr>
        <p:spPr/>
        <p:txBody>
          <a:bodyPr/>
          <a:lstStyle>
            <a:lvl1pPr>
              <a:defRPr/>
            </a:lvl1pPr>
          </a:lstStyle>
          <a:p>
            <a:pPr>
              <a:defRPr/>
            </a:pPr>
            <a:endParaRPr lang="lv-LV"/>
          </a:p>
        </p:txBody>
      </p:sp>
      <p:sp>
        <p:nvSpPr>
          <p:cNvPr id="9" name="Slide Number Placeholder 5"/>
          <p:cNvSpPr>
            <a:spLocks noGrp="1"/>
          </p:cNvSpPr>
          <p:nvPr>
            <p:ph type="sldNum" sz="quarter" idx="12"/>
          </p:nvPr>
        </p:nvSpPr>
        <p:spPr/>
        <p:txBody>
          <a:bodyPr/>
          <a:lstStyle>
            <a:lvl1pPr>
              <a:defRPr/>
            </a:lvl1pPr>
          </a:lstStyle>
          <a:p>
            <a:pPr>
              <a:defRPr/>
            </a:pPr>
            <a:fld id="{0F6BF134-4718-4D2D-950B-DF0E186EF613}" type="slidenum">
              <a:rPr lang="lv-LV"/>
              <a:pPr>
                <a:defRPr/>
              </a:pPr>
              <a:t>‹#›</a:t>
            </a:fld>
            <a:endParaRPr lang="lv-LV"/>
          </a:p>
        </p:txBody>
      </p:sp>
    </p:spTree>
    <p:extLst>
      <p:ext uri="{BB962C8B-B14F-4D97-AF65-F5344CB8AC3E}">
        <p14:creationId xmlns:p14="http://schemas.microsoft.com/office/powerpoint/2010/main" val="3095071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lstStyle>
            <a:lvl1pPr>
              <a:defRPr sz="2800" b="1">
                <a:solidFill>
                  <a:srgbClr val="6D9D01"/>
                </a:solidFill>
              </a:defRPr>
            </a:lvl1pPr>
          </a:lstStyle>
          <a:p>
            <a:r>
              <a:rPr lang="en-US" dirty="0" smtClean="0"/>
              <a:t>Click to edit Master title style</a:t>
            </a:r>
            <a:endParaRPr lang="lv-LV" dirty="0"/>
          </a:p>
        </p:txBody>
      </p:sp>
      <p:sp>
        <p:nvSpPr>
          <p:cNvPr id="3" name="Date Placeholder 3"/>
          <p:cNvSpPr>
            <a:spLocks noGrp="1"/>
          </p:cNvSpPr>
          <p:nvPr>
            <p:ph type="dt" sz="half" idx="10"/>
          </p:nvPr>
        </p:nvSpPr>
        <p:spPr/>
        <p:txBody>
          <a:bodyPr/>
          <a:lstStyle>
            <a:lvl1pPr>
              <a:defRPr/>
            </a:lvl1pPr>
          </a:lstStyle>
          <a:p>
            <a:pPr>
              <a:defRPr/>
            </a:pPr>
            <a:endParaRPr lang="lv-LV"/>
          </a:p>
        </p:txBody>
      </p:sp>
      <p:sp>
        <p:nvSpPr>
          <p:cNvPr id="4" name="Footer Placeholder 4"/>
          <p:cNvSpPr>
            <a:spLocks noGrp="1"/>
          </p:cNvSpPr>
          <p:nvPr>
            <p:ph type="ftr" sz="quarter" idx="11"/>
          </p:nvPr>
        </p:nvSpPr>
        <p:spPr/>
        <p:txBody>
          <a:bodyPr/>
          <a:lstStyle>
            <a:lvl1pPr>
              <a:defRPr/>
            </a:lvl1pPr>
          </a:lstStyle>
          <a:p>
            <a:pPr>
              <a:defRPr/>
            </a:pPr>
            <a:endParaRPr lang="lv-LV"/>
          </a:p>
        </p:txBody>
      </p:sp>
      <p:sp>
        <p:nvSpPr>
          <p:cNvPr id="5" name="Slide Number Placeholder 5"/>
          <p:cNvSpPr>
            <a:spLocks noGrp="1"/>
          </p:cNvSpPr>
          <p:nvPr>
            <p:ph type="sldNum" sz="quarter" idx="12"/>
          </p:nvPr>
        </p:nvSpPr>
        <p:spPr/>
        <p:txBody>
          <a:bodyPr/>
          <a:lstStyle>
            <a:lvl1pPr>
              <a:defRPr/>
            </a:lvl1pPr>
          </a:lstStyle>
          <a:p>
            <a:pPr>
              <a:defRPr/>
            </a:pPr>
            <a:fld id="{5FF2D162-199C-4341-8150-BAC55B305900}" type="slidenum">
              <a:rPr lang="lv-LV"/>
              <a:pPr>
                <a:defRPr/>
              </a:pPr>
              <a:t>‹#›</a:t>
            </a:fld>
            <a:endParaRPr lang="lv-LV"/>
          </a:p>
        </p:txBody>
      </p:sp>
    </p:spTree>
    <p:extLst>
      <p:ext uri="{BB962C8B-B14F-4D97-AF65-F5344CB8AC3E}">
        <p14:creationId xmlns:p14="http://schemas.microsoft.com/office/powerpoint/2010/main" val="67096286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lv-LV"/>
          </a:p>
        </p:txBody>
      </p:sp>
      <p:sp>
        <p:nvSpPr>
          <p:cNvPr id="3" name="Footer Placeholder 4"/>
          <p:cNvSpPr>
            <a:spLocks noGrp="1"/>
          </p:cNvSpPr>
          <p:nvPr>
            <p:ph type="ftr" sz="quarter" idx="11"/>
          </p:nvPr>
        </p:nvSpPr>
        <p:spPr/>
        <p:txBody>
          <a:bodyPr/>
          <a:lstStyle>
            <a:lvl1pPr>
              <a:defRPr/>
            </a:lvl1pPr>
          </a:lstStyle>
          <a:p>
            <a:pPr>
              <a:defRPr/>
            </a:pPr>
            <a:endParaRPr lang="lv-LV"/>
          </a:p>
        </p:txBody>
      </p:sp>
      <p:sp>
        <p:nvSpPr>
          <p:cNvPr id="4" name="Slide Number Placeholder 5"/>
          <p:cNvSpPr>
            <a:spLocks noGrp="1"/>
          </p:cNvSpPr>
          <p:nvPr>
            <p:ph type="sldNum" sz="quarter" idx="12"/>
          </p:nvPr>
        </p:nvSpPr>
        <p:spPr/>
        <p:txBody>
          <a:bodyPr/>
          <a:lstStyle>
            <a:lvl1pPr>
              <a:defRPr/>
            </a:lvl1pPr>
          </a:lstStyle>
          <a:p>
            <a:pPr>
              <a:defRPr/>
            </a:pPr>
            <a:fld id="{73AA3539-682D-41BD-B202-F049343B1ED8}" type="slidenum">
              <a:rPr lang="lv-LV"/>
              <a:pPr>
                <a:defRPr/>
              </a:pPr>
              <a:t>‹#›</a:t>
            </a:fld>
            <a:endParaRPr lang="lv-LV"/>
          </a:p>
        </p:txBody>
      </p:sp>
    </p:spTree>
    <p:extLst>
      <p:ext uri="{BB962C8B-B14F-4D97-AF65-F5344CB8AC3E}">
        <p14:creationId xmlns:p14="http://schemas.microsoft.com/office/powerpoint/2010/main" val="3635190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lv-LV"/>
          </a:p>
        </p:txBody>
      </p:sp>
      <p:sp>
        <p:nvSpPr>
          <p:cNvPr id="6" name="Footer Placeholder 4"/>
          <p:cNvSpPr>
            <a:spLocks noGrp="1"/>
          </p:cNvSpPr>
          <p:nvPr>
            <p:ph type="ftr" sz="quarter" idx="11"/>
          </p:nvPr>
        </p:nvSpPr>
        <p:spPr/>
        <p:txBody>
          <a:bodyPr/>
          <a:lstStyle>
            <a:lvl1pPr>
              <a:defRPr/>
            </a:lvl1pPr>
          </a:lstStyle>
          <a:p>
            <a:pPr>
              <a:defRPr/>
            </a:pPr>
            <a:endParaRPr lang="lv-LV"/>
          </a:p>
        </p:txBody>
      </p:sp>
      <p:sp>
        <p:nvSpPr>
          <p:cNvPr id="7" name="Slide Number Placeholder 5"/>
          <p:cNvSpPr>
            <a:spLocks noGrp="1"/>
          </p:cNvSpPr>
          <p:nvPr>
            <p:ph type="sldNum" sz="quarter" idx="12"/>
          </p:nvPr>
        </p:nvSpPr>
        <p:spPr/>
        <p:txBody>
          <a:bodyPr/>
          <a:lstStyle>
            <a:lvl1pPr>
              <a:defRPr/>
            </a:lvl1pPr>
          </a:lstStyle>
          <a:p>
            <a:pPr>
              <a:defRPr/>
            </a:pPr>
            <a:fld id="{4633B72D-FF3F-44B7-B7B9-DD78EFA58317}" type="slidenum">
              <a:rPr lang="lv-LV"/>
              <a:pPr>
                <a:defRPr/>
              </a:pPr>
              <a:t>‹#›</a:t>
            </a:fld>
            <a:endParaRPr lang="lv-LV"/>
          </a:p>
        </p:txBody>
      </p:sp>
    </p:spTree>
    <p:extLst>
      <p:ext uri="{BB962C8B-B14F-4D97-AF65-F5344CB8AC3E}">
        <p14:creationId xmlns:p14="http://schemas.microsoft.com/office/powerpoint/2010/main" val="56444558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lv-LV"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lv-LV"/>
          </a:p>
        </p:txBody>
      </p:sp>
      <p:sp>
        <p:nvSpPr>
          <p:cNvPr id="6" name="Footer Placeholder 4"/>
          <p:cNvSpPr>
            <a:spLocks noGrp="1"/>
          </p:cNvSpPr>
          <p:nvPr>
            <p:ph type="ftr" sz="quarter" idx="11"/>
          </p:nvPr>
        </p:nvSpPr>
        <p:spPr/>
        <p:txBody>
          <a:bodyPr/>
          <a:lstStyle>
            <a:lvl1pPr>
              <a:defRPr/>
            </a:lvl1pPr>
          </a:lstStyle>
          <a:p>
            <a:pPr>
              <a:defRPr/>
            </a:pPr>
            <a:endParaRPr lang="lv-LV"/>
          </a:p>
        </p:txBody>
      </p:sp>
      <p:sp>
        <p:nvSpPr>
          <p:cNvPr id="7" name="Slide Number Placeholder 5"/>
          <p:cNvSpPr>
            <a:spLocks noGrp="1"/>
          </p:cNvSpPr>
          <p:nvPr>
            <p:ph type="sldNum" sz="quarter" idx="12"/>
          </p:nvPr>
        </p:nvSpPr>
        <p:spPr/>
        <p:txBody>
          <a:bodyPr/>
          <a:lstStyle>
            <a:lvl1pPr>
              <a:defRPr/>
            </a:lvl1pPr>
          </a:lstStyle>
          <a:p>
            <a:pPr>
              <a:defRPr/>
            </a:pPr>
            <a:fld id="{8303BF3B-5073-45EC-AA36-E4CE162028D0}" type="slidenum">
              <a:rPr lang="lv-LV"/>
              <a:pPr>
                <a:defRPr/>
              </a:pPr>
              <a:t>‹#›</a:t>
            </a:fld>
            <a:endParaRPr lang="lv-LV"/>
          </a:p>
        </p:txBody>
      </p:sp>
    </p:spTree>
    <p:extLst>
      <p:ext uri="{BB962C8B-B14F-4D97-AF65-F5344CB8AC3E}">
        <p14:creationId xmlns:p14="http://schemas.microsoft.com/office/powerpoint/2010/main" val="33786312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wmf"/><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lv-LV"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smtClean="0">
                <a:solidFill>
                  <a:srgbClr val="898989"/>
                </a:solidFill>
              </a:defRPr>
            </a:lvl1pPr>
          </a:lstStyle>
          <a:p>
            <a:pPr>
              <a:defRPr/>
            </a:pPr>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smtClean="0">
                <a:solidFill>
                  <a:srgbClr val="898989"/>
                </a:solidFill>
              </a:defRPr>
            </a:lvl1pPr>
          </a:lstStyle>
          <a:p>
            <a:pPr>
              <a:defRPr/>
            </a:pPr>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defRPr>
            </a:lvl1pPr>
          </a:lstStyle>
          <a:p>
            <a:pPr>
              <a:defRPr/>
            </a:pPr>
            <a:fld id="{1AB2D19E-DB87-4382-9BDF-D8FB2EF547C1}" type="slidenum">
              <a:rPr lang="lv-LV"/>
              <a:pPr>
                <a:defRPr/>
              </a:pPr>
              <a:t>‹#›</a:t>
            </a:fld>
            <a:endParaRPr lang="lv-LV"/>
          </a:p>
        </p:txBody>
      </p:sp>
      <p:pic>
        <p:nvPicPr>
          <p:cNvPr id="1031" name="Picture 6" descr="Untitled-1.wmf"/>
          <p:cNvPicPr>
            <a:picLocks noChangeAspect="1"/>
          </p:cNvPicPr>
          <p:nvPr/>
        </p:nvPicPr>
        <p:blipFill>
          <a:blip r:embed="rId13" cstate="email">
            <a:extLst>
              <a:ext uri="{28A0092B-C50C-407E-A947-70E740481C1C}">
                <a14:useLocalDpi xmlns:a14="http://schemas.microsoft.com/office/drawing/2010/main"/>
              </a:ext>
            </a:extLst>
          </a:blip>
          <a:srcRect/>
          <a:stretch>
            <a:fillRect/>
          </a:stretch>
        </p:blipFill>
        <p:spPr bwMode="auto">
          <a:xfrm>
            <a:off x="3175" y="5464175"/>
            <a:ext cx="9140825" cy="139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defRPr>
      </a:lvl5pPr>
      <a:lvl6pPr marL="2514600" indent="-228600" algn="l" rtl="0" fontAlgn="base">
        <a:spcBef>
          <a:spcPct val="20000"/>
        </a:spcBef>
        <a:spcAft>
          <a:spcPct val="0"/>
        </a:spcAft>
        <a:buFont typeface="Arial" charset="0"/>
        <a:buChar char="»"/>
        <a:defRPr sz="2000">
          <a:solidFill>
            <a:schemeClr val="tx1"/>
          </a:solidFill>
          <a:latin typeface="+mn-lt"/>
        </a:defRPr>
      </a:lvl6pPr>
      <a:lvl7pPr marL="2971800" indent="-228600" algn="l" rtl="0" fontAlgn="base">
        <a:spcBef>
          <a:spcPct val="20000"/>
        </a:spcBef>
        <a:spcAft>
          <a:spcPct val="0"/>
        </a:spcAft>
        <a:buFont typeface="Arial" charset="0"/>
        <a:buChar char="»"/>
        <a:defRPr sz="2000">
          <a:solidFill>
            <a:schemeClr val="tx1"/>
          </a:solidFill>
          <a:latin typeface="+mn-lt"/>
        </a:defRPr>
      </a:lvl7pPr>
      <a:lvl8pPr marL="3429000" indent="-228600" algn="l" rtl="0" fontAlgn="base">
        <a:spcBef>
          <a:spcPct val="20000"/>
        </a:spcBef>
        <a:spcAft>
          <a:spcPct val="0"/>
        </a:spcAft>
        <a:buFont typeface="Arial" charset="0"/>
        <a:buChar char="»"/>
        <a:defRPr sz="2000">
          <a:solidFill>
            <a:schemeClr val="tx1"/>
          </a:solidFill>
          <a:latin typeface="+mn-lt"/>
        </a:defRPr>
      </a:lvl8pPr>
      <a:lvl9pPr marL="3886200" indent="-228600" algn="l" rtl="0" fontAlgn="base">
        <a:spcBef>
          <a:spcPct val="20000"/>
        </a:spcBef>
        <a:spcAft>
          <a:spcPct val="0"/>
        </a:spcAft>
        <a:buFont typeface="Arial" charset="0"/>
        <a:buChar char="»"/>
        <a:defRPr sz="2000">
          <a:solidFill>
            <a:schemeClr val="tx1"/>
          </a:solidFill>
          <a:latin typeface="+mn-lt"/>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6" descr="Untitled-1.wmf"/>
          <p:cNvPicPr>
            <a:picLocks noChangeAspect="1"/>
          </p:cNvPicPr>
          <p:nvPr/>
        </p:nvPicPr>
        <p:blipFill>
          <a:blip r:embed="rId13" cstate="email">
            <a:extLst>
              <a:ext uri="{28A0092B-C50C-407E-A947-70E740481C1C}">
                <a14:useLocalDpi xmlns:a14="http://schemas.microsoft.com/office/drawing/2010/main"/>
              </a:ext>
            </a:extLst>
          </a:blip>
          <a:srcRect/>
          <a:stretch>
            <a:fillRect/>
          </a:stretch>
        </p:blipFill>
        <p:spPr bwMode="auto">
          <a:xfrm>
            <a:off x="3175" y="5464175"/>
            <a:ext cx="9140825" cy="139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lv-LV" smtClean="0"/>
          </a:p>
        </p:txBody>
      </p:sp>
      <p:sp>
        <p:nvSpPr>
          <p:cNvPr id="2052"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smtClean="0"/>
          </a:p>
        </p:txBody>
      </p:sp>
      <p:sp>
        <p:nvSpPr>
          <p:cNvPr id="8" name="Date Placeholder 4"/>
          <p:cNvSpPr>
            <a:spLocks noGrp="1"/>
          </p:cNvSpPr>
          <p:nvPr>
            <p:ph type="dt" sz="half" idx="2"/>
          </p:nvPr>
        </p:nvSpPr>
        <p:spPr>
          <a:xfrm>
            <a:off x="457200" y="6245225"/>
            <a:ext cx="2133600" cy="476250"/>
          </a:xfrm>
          <a:prstGeom prst="rect">
            <a:avLst/>
          </a:prstGeom>
        </p:spPr>
        <p:txBody>
          <a:bodyPr vert="horz" wrap="square" lIns="91440" tIns="45720" rIns="91440" bIns="45720" numCol="1" anchor="ctr" anchorCtr="0" compatLnSpc="1">
            <a:prstTxWarp prst="textNoShape">
              <a:avLst/>
            </a:prstTxWarp>
          </a:bodyPr>
          <a:lstStyle>
            <a:lvl1pPr>
              <a:defRPr sz="1200" smtClean="0">
                <a:solidFill>
                  <a:srgbClr val="898989"/>
                </a:solidFill>
              </a:defRPr>
            </a:lvl1pPr>
          </a:lstStyle>
          <a:p>
            <a:pPr>
              <a:defRPr/>
            </a:pPr>
            <a:endParaRPr lang="lv-LV"/>
          </a:p>
        </p:txBody>
      </p:sp>
      <p:sp>
        <p:nvSpPr>
          <p:cNvPr id="9" name="Footer Placeholder 5"/>
          <p:cNvSpPr>
            <a:spLocks noGrp="1"/>
          </p:cNvSpPr>
          <p:nvPr>
            <p:ph type="ftr" sz="quarter" idx="3"/>
          </p:nvPr>
        </p:nvSpPr>
        <p:spPr>
          <a:xfrm>
            <a:off x="3124200" y="6245225"/>
            <a:ext cx="2895600" cy="476250"/>
          </a:xfrm>
          <a:prstGeom prst="rect">
            <a:avLst/>
          </a:prstGeom>
        </p:spPr>
        <p:txBody>
          <a:bodyPr vert="horz" wrap="square" lIns="91440" tIns="45720" rIns="91440" bIns="45720" numCol="1" anchor="ctr" anchorCtr="0" compatLnSpc="1">
            <a:prstTxWarp prst="textNoShape">
              <a:avLst/>
            </a:prstTxWarp>
          </a:bodyPr>
          <a:lstStyle>
            <a:lvl1pPr algn="ctr">
              <a:defRPr sz="1200" smtClean="0">
                <a:solidFill>
                  <a:srgbClr val="898989"/>
                </a:solidFill>
              </a:defRPr>
            </a:lvl1pPr>
          </a:lstStyle>
          <a:p>
            <a:pPr>
              <a:defRPr/>
            </a:pPr>
            <a:endParaRPr lang="lv-LV"/>
          </a:p>
        </p:txBody>
      </p:sp>
      <p:sp>
        <p:nvSpPr>
          <p:cNvPr id="10" name="Slide Number Placeholder 6"/>
          <p:cNvSpPr>
            <a:spLocks noGrp="1"/>
          </p:cNvSpPr>
          <p:nvPr>
            <p:ph type="sldNum" sz="quarter" idx="4"/>
          </p:nvPr>
        </p:nvSpPr>
        <p:spPr>
          <a:xfrm>
            <a:off x="6553200" y="6245225"/>
            <a:ext cx="2133600" cy="476250"/>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defRPr>
            </a:lvl1pPr>
          </a:lstStyle>
          <a:p>
            <a:pPr>
              <a:defRPr/>
            </a:pPr>
            <a:fld id="{739C6751-6F0E-4E88-B186-2C254066E975}" type="slidenum">
              <a:rPr lang="lv-LV"/>
              <a:pPr>
                <a:defRPr/>
              </a:pPr>
              <a:t>‹#›</a:t>
            </a:fld>
            <a:endParaRPr lang="lv-LV"/>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defRPr>
      </a:lvl5pPr>
      <a:lvl6pPr marL="2514600" indent="-228600" algn="l" rtl="0" fontAlgn="base">
        <a:spcBef>
          <a:spcPct val="20000"/>
        </a:spcBef>
        <a:spcAft>
          <a:spcPct val="0"/>
        </a:spcAft>
        <a:buFont typeface="Arial" charset="0"/>
        <a:buChar char="»"/>
        <a:defRPr sz="2000">
          <a:solidFill>
            <a:schemeClr val="tx1"/>
          </a:solidFill>
          <a:latin typeface="+mn-lt"/>
        </a:defRPr>
      </a:lvl6pPr>
      <a:lvl7pPr marL="2971800" indent="-228600" algn="l" rtl="0" fontAlgn="base">
        <a:spcBef>
          <a:spcPct val="20000"/>
        </a:spcBef>
        <a:spcAft>
          <a:spcPct val="0"/>
        </a:spcAft>
        <a:buFont typeface="Arial" charset="0"/>
        <a:buChar char="»"/>
        <a:defRPr sz="2000">
          <a:solidFill>
            <a:schemeClr val="tx1"/>
          </a:solidFill>
          <a:latin typeface="+mn-lt"/>
        </a:defRPr>
      </a:lvl7pPr>
      <a:lvl8pPr marL="3429000" indent="-228600" algn="l" rtl="0" fontAlgn="base">
        <a:spcBef>
          <a:spcPct val="20000"/>
        </a:spcBef>
        <a:spcAft>
          <a:spcPct val="0"/>
        </a:spcAft>
        <a:buFont typeface="Arial" charset="0"/>
        <a:buChar char="»"/>
        <a:defRPr sz="2000">
          <a:solidFill>
            <a:schemeClr val="tx1"/>
          </a:solidFill>
          <a:latin typeface="+mn-lt"/>
        </a:defRPr>
      </a:lvl8pPr>
      <a:lvl9pPr marL="3886200" indent="-228600" algn="l" rtl="0" fontAlgn="base">
        <a:spcBef>
          <a:spcPct val="20000"/>
        </a:spcBef>
        <a:spcAft>
          <a:spcPct val="0"/>
        </a:spcAft>
        <a:buFont typeface="Arial" charset="0"/>
        <a:buChar char="»"/>
        <a:defRPr sz="2000">
          <a:solidFill>
            <a:schemeClr val="tx1"/>
          </a:solidFill>
          <a:latin typeface="+mn-lt"/>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492896"/>
            <a:ext cx="8229600" cy="1570186"/>
          </a:xfrm>
        </p:spPr>
        <p:txBody>
          <a:bodyPr/>
          <a:lstStyle/>
          <a:p>
            <a:r>
              <a:rPr lang="lv-LV" dirty="0" smtClean="0"/>
              <a:t/>
            </a:r>
            <a:br>
              <a:rPr lang="lv-LV" dirty="0" smtClean="0"/>
            </a:br>
            <a:r>
              <a:rPr lang="lv-LV" dirty="0" smtClean="0"/>
              <a:t>MELBA/IDA metodes iegāde</a:t>
            </a:r>
            <a:r>
              <a:rPr lang="lv-LV" altLang="en-US" dirty="0" smtClean="0"/>
              <a:t/>
            </a:r>
            <a:br>
              <a:rPr lang="lv-LV" altLang="en-US" dirty="0" smtClean="0"/>
            </a:br>
            <a:r>
              <a:rPr lang="lv-LV" altLang="en-US" sz="2400" dirty="0" smtClean="0">
                <a:solidFill>
                  <a:schemeClr val="tx1"/>
                </a:solidFill>
              </a:rPr>
              <a:t>ESF </a:t>
            </a:r>
            <a:r>
              <a:rPr lang="lv-LV" altLang="en-US" sz="2400" dirty="0">
                <a:solidFill>
                  <a:schemeClr val="tx1"/>
                </a:solidFill>
              </a:rPr>
              <a:t>projekta</a:t>
            </a:r>
            <a:br>
              <a:rPr lang="lv-LV" altLang="en-US" sz="2400" dirty="0">
                <a:solidFill>
                  <a:schemeClr val="tx1"/>
                </a:solidFill>
              </a:rPr>
            </a:br>
            <a:r>
              <a:rPr lang="lv-LV" altLang="en-US" sz="2400" dirty="0">
                <a:solidFill>
                  <a:schemeClr val="tx1"/>
                </a:solidFill>
              </a:rPr>
              <a:t>«Personu ar invaliditāti vai garīga rakstura traucējumiem integrācija nodarbinātībā un sabiedrībā» </a:t>
            </a:r>
            <a:r>
              <a:rPr lang="lv-LV" sz="2400" dirty="0" smtClean="0">
                <a:solidFill>
                  <a:schemeClr val="tx1"/>
                </a:solidFill>
              </a:rPr>
              <a:t>ietvaros</a:t>
            </a:r>
            <a:endParaRPr lang="lv-LV" sz="2400" dirty="0">
              <a:solidFill>
                <a:schemeClr val="tx1"/>
              </a:solidFill>
            </a:endParaRPr>
          </a:p>
        </p:txBody>
      </p:sp>
      <p:pic>
        <p:nvPicPr>
          <p:cNvPr id="1026" name="Picture 2" descr="C:\Users\LaumaJeg\Desktop\logo.png"/>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131840" y="4653136"/>
            <a:ext cx="2856772" cy="1310754"/>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http://www.miro-gmbh.de/wp-content/uploads/2016/03/Logo_melba.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349523" y="188640"/>
            <a:ext cx="4113097" cy="244827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www.miro-gmbh.de/wp-content/uploads/2016/03/Logo-Ida.jpg"/>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4788024" y="191051"/>
            <a:ext cx="4226523" cy="2515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087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lv-LV" dirty="0" smtClean="0"/>
              <a:t>MELBA / IDA </a:t>
            </a:r>
            <a:endParaRPr lang="lv-LV" dirty="0"/>
          </a:p>
        </p:txBody>
      </p:sp>
      <p:sp>
        <p:nvSpPr>
          <p:cNvPr id="4" name="Content Placeholder 3"/>
          <p:cNvSpPr>
            <a:spLocks noGrp="1"/>
          </p:cNvSpPr>
          <p:nvPr>
            <p:ph idx="1"/>
          </p:nvPr>
        </p:nvSpPr>
        <p:spPr>
          <a:xfrm>
            <a:off x="899592" y="1196752"/>
            <a:ext cx="8064896" cy="5040560"/>
          </a:xfrm>
        </p:spPr>
        <p:txBody>
          <a:bodyPr/>
          <a:lstStyle/>
          <a:p>
            <a:r>
              <a:rPr lang="lv-LV" sz="2000" dirty="0" smtClean="0"/>
              <a:t>2018.gada I pusgada ESF projekta plāns: Metodes </a:t>
            </a:r>
            <a:r>
              <a:rPr lang="lv-LV" sz="2000" dirty="0"/>
              <a:t>MELBA/IDA </a:t>
            </a:r>
            <a:r>
              <a:rPr lang="lv-LV" sz="2000" dirty="0" smtClean="0"/>
              <a:t>iegāde, apmācība, pilotēšana un izmantošana SIVA klientu profilēšanai profesionālās piemērotības noteikšanas laikā.</a:t>
            </a:r>
          </a:p>
          <a:p>
            <a:r>
              <a:rPr lang="lv-LV" sz="2000" dirty="0" smtClean="0"/>
              <a:t>Metode  </a:t>
            </a:r>
            <a:r>
              <a:rPr lang="lv-LV" sz="2000" dirty="0"/>
              <a:t>ietver metodiskos materiālus, metodes instrumentāriju, personāla apmācību par metodes lietošanu un metodes autortiesību piederīgā uzņēmuma apliecinājumu par tiesībām metodi izmantot </a:t>
            </a:r>
            <a:r>
              <a:rPr lang="lv-LV" sz="2000" dirty="0" smtClean="0"/>
              <a:t>LV</a:t>
            </a:r>
          </a:p>
          <a:p>
            <a:endParaRPr lang="lv-LV" sz="2000" b="1" dirty="0" smtClean="0"/>
          </a:p>
          <a:p>
            <a:r>
              <a:rPr lang="lv-LV" sz="2000" b="1" dirty="0" smtClean="0"/>
              <a:t>MELBA</a:t>
            </a:r>
            <a:r>
              <a:rPr lang="lv-LV" sz="2000" dirty="0" smtClean="0"/>
              <a:t> (</a:t>
            </a:r>
            <a:r>
              <a:rPr lang="lv-LV" sz="2000" dirty="0" err="1" smtClean="0"/>
              <a:t>Abkürzung</a:t>
            </a:r>
            <a:r>
              <a:rPr lang="lv-LV" sz="2000" dirty="0" smtClean="0"/>
              <a:t> </a:t>
            </a:r>
            <a:r>
              <a:rPr lang="lv-LV" sz="2000" dirty="0" err="1"/>
              <a:t>für</a:t>
            </a:r>
            <a:r>
              <a:rPr lang="lv-LV" sz="2000" dirty="0"/>
              <a:t> </a:t>
            </a:r>
            <a:r>
              <a:rPr lang="lv-LV" sz="2000" dirty="0" err="1"/>
              <a:t>Merkmalprofile</a:t>
            </a:r>
            <a:r>
              <a:rPr lang="lv-LV" sz="2000" dirty="0"/>
              <a:t> </a:t>
            </a:r>
            <a:r>
              <a:rPr lang="lv-LV" sz="2000" dirty="0" err="1"/>
              <a:t>zur</a:t>
            </a:r>
            <a:r>
              <a:rPr lang="lv-LV" sz="2000" dirty="0"/>
              <a:t> </a:t>
            </a:r>
            <a:r>
              <a:rPr lang="lv-LV" sz="2000" dirty="0" err="1"/>
              <a:t>Eingliederung</a:t>
            </a:r>
            <a:r>
              <a:rPr lang="lv-LV" sz="2000" dirty="0"/>
              <a:t> </a:t>
            </a:r>
            <a:r>
              <a:rPr lang="lv-LV" sz="2000" dirty="0" err="1"/>
              <a:t>Leistungsgewandelter</a:t>
            </a:r>
            <a:r>
              <a:rPr lang="lv-LV" sz="2000" dirty="0"/>
              <a:t> </a:t>
            </a:r>
            <a:r>
              <a:rPr lang="lv-LV" sz="2000" dirty="0" err="1"/>
              <a:t>und</a:t>
            </a:r>
            <a:r>
              <a:rPr lang="lv-LV" sz="2000" dirty="0"/>
              <a:t> </a:t>
            </a:r>
            <a:r>
              <a:rPr lang="lv-LV" sz="2000" dirty="0" err="1"/>
              <a:t>Behinderter</a:t>
            </a:r>
            <a:r>
              <a:rPr lang="lv-LV" sz="2000" dirty="0"/>
              <a:t> </a:t>
            </a:r>
            <a:r>
              <a:rPr lang="lv-LV" sz="2000" dirty="0" err="1"/>
              <a:t>in</a:t>
            </a:r>
            <a:r>
              <a:rPr lang="lv-LV" sz="2000" dirty="0"/>
              <a:t> </a:t>
            </a:r>
            <a:r>
              <a:rPr lang="lv-LV" sz="2000" dirty="0" err="1"/>
              <a:t>Arbeit</a:t>
            </a:r>
            <a:r>
              <a:rPr lang="lv-LV" sz="2000" dirty="0"/>
              <a:t> (Novērtēšanas profili personu ar invaliditāti integrācijai darbā</a:t>
            </a:r>
            <a:r>
              <a:rPr lang="lv-LV" sz="2000" dirty="0" smtClean="0"/>
              <a:t>)/</a:t>
            </a:r>
          </a:p>
          <a:p>
            <a:endParaRPr lang="lv-LV" sz="2000" b="1" dirty="0" smtClean="0"/>
          </a:p>
          <a:p>
            <a:r>
              <a:rPr lang="lv-LV" sz="2000" b="1" dirty="0" smtClean="0"/>
              <a:t>IDA</a:t>
            </a:r>
            <a:r>
              <a:rPr lang="lv-LV" sz="2000" dirty="0" smtClean="0"/>
              <a:t> </a:t>
            </a:r>
            <a:r>
              <a:rPr lang="lv-LV" sz="2000" dirty="0" err="1" smtClean="0"/>
              <a:t>Instrumentarium</a:t>
            </a:r>
            <a:r>
              <a:rPr lang="lv-LV" sz="2000" dirty="0" smtClean="0"/>
              <a:t> </a:t>
            </a:r>
            <a:r>
              <a:rPr lang="lv-LV" sz="2000" dirty="0" err="1"/>
              <a:t>zur</a:t>
            </a:r>
            <a:r>
              <a:rPr lang="lv-LV" sz="2000" dirty="0"/>
              <a:t> </a:t>
            </a:r>
            <a:r>
              <a:rPr lang="lv-LV" sz="2000" dirty="0" err="1"/>
              <a:t>Diagnostik</a:t>
            </a:r>
            <a:r>
              <a:rPr lang="lv-LV" sz="2000" dirty="0"/>
              <a:t> </a:t>
            </a:r>
            <a:r>
              <a:rPr lang="lv-LV" sz="2000" dirty="0" err="1"/>
              <a:t>von</a:t>
            </a:r>
            <a:r>
              <a:rPr lang="lv-LV" sz="2000" dirty="0"/>
              <a:t> </a:t>
            </a:r>
            <a:r>
              <a:rPr lang="lv-LV" sz="2000" dirty="0" err="1"/>
              <a:t>Arbeitsfähigkeiten</a:t>
            </a:r>
            <a:r>
              <a:rPr lang="lv-LV" sz="2000" dirty="0"/>
              <a:t> (Personu darbspēju novērtēšanas instruments)). </a:t>
            </a:r>
          </a:p>
          <a:p>
            <a:endParaRPr lang="lv-LV" sz="2000" dirty="0" smtClean="0"/>
          </a:p>
        </p:txBody>
      </p:sp>
    </p:spTree>
    <p:extLst>
      <p:ext uri="{BB962C8B-B14F-4D97-AF65-F5344CB8AC3E}">
        <p14:creationId xmlns:p14="http://schemas.microsoft.com/office/powerpoint/2010/main" val="320807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esfondi.lv/upload/00-logo/logo_2014_2020/LV_ID_EU_logo_ansamblis/LV/RGB/LV_ID_EU_logo_ansamblis_ESF_RGB.pn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763688" y="6293658"/>
            <a:ext cx="2404523" cy="49702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339337" y="6293658"/>
            <a:ext cx="4508245" cy="400110"/>
          </a:xfrm>
          <a:prstGeom prst="rect">
            <a:avLst/>
          </a:prstGeom>
          <a:noFill/>
        </p:spPr>
        <p:txBody>
          <a:bodyPr wrap="square" rtlCol="0">
            <a:spAutoFit/>
          </a:bodyPr>
          <a:lstStyle/>
          <a:p>
            <a:pPr algn="just"/>
            <a:r>
              <a:rPr lang="lv-LV" sz="1000" dirty="0" smtClean="0"/>
              <a:t>ESF projekts „Personu ar invaliditāti vai garīga rakstura traucējumiem integrācija nodarbinātībā un sabiedrībā” Nr.9.1.4.1/15/I/001 </a:t>
            </a:r>
            <a:endParaRPr lang="lv-LV" sz="1000" dirty="0"/>
          </a:p>
        </p:txBody>
      </p:sp>
      <p:sp>
        <p:nvSpPr>
          <p:cNvPr id="9" name="Content Placeholder 2"/>
          <p:cNvSpPr txBox="1">
            <a:spLocks/>
          </p:cNvSpPr>
          <p:nvPr/>
        </p:nvSpPr>
        <p:spPr bwMode="auto">
          <a:xfrm>
            <a:off x="539552" y="508818"/>
            <a:ext cx="8192418" cy="940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defRPr>
            </a:lvl5pPr>
            <a:lvl6pPr marL="2514600" indent="-228600" algn="l" rtl="0" fontAlgn="base">
              <a:spcBef>
                <a:spcPct val="20000"/>
              </a:spcBef>
              <a:spcAft>
                <a:spcPct val="0"/>
              </a:spcAft>
              <a:buFont typeface="Arial" charset="0"/>
              <a:buChar char="»"/>
              <a:defRPr sz="2000">
                <a:solidFill>
                  <a:schemeClr val="tx1"/>
                </a:solidFill>
                <a:latin typeface="+mn-lt"/>
              </a:defRPr>
            </a:lvl6pPr>
            <a:lvl7pPr marL="2971800" indent="-228600" algn="l" rtl="0" fontAlgn="base">
              <a:spcBef>
                <a:spcPct val="20000"/>
              </a:spcBef>
              <a:spcAft>
                <a:spcPct val="0"/>
              </a:spcAft>
              <a:buFont typeface="Arial" charset="0"/>
              <a:buChar char="»"/>
              <a:defRPr sz="2000">
                <a:solidFill>
                  <a:schemeClr val="tx1"/>
                </a:solidFill>
                <a:latin typeface="+mn-lt"/>
              </a:defRPr>
            </a:lvl7pPr>
            <a:lvl8pPr marL="3429000" indent="-228600" algn="l" rtl="0" fontAlgn="base">
              <a:spcBef>
                <a:spcPct val="20000"/>
              </a:spcBef>
              <a:spcAft>
                <a:spcPct val="0"/>
              </a:spcAft>
              <a:buFont typeface="Arial" charset="0"/>
              <a:buChar char="»"/>
              <a:defRPr sz="2000">
                <a:solidFill>
                  <a:schemeClr val="tx1"/>
                </a:solidFill>
                <a:latin typeface="+mn-lt"/>
              </a:defRPr>
            </a:lvl8pPr>
            <a:lvl9pPr marL="3886200" indent="-228600" algn="l" rtl="0" fontAlgn="base">
              <a:spcBef>
                <a:spcPct val="20000"/>
              </a:spcBef>
              <a:spcAft>
                <a:spcPct val="0"/>
              </a:spcAft>
              <a:buFont typeface="Arial" charset="0"/>
              <a:buChar char="»"/>
              <a:defRPr sz="2000">
                <a:solidFill>
                  <a:schemeClr val="tx1"/>
                </a:solidFill>
                <a:latin typeface="+mn-lt"/>
              </a:defRPr>
            </a:lvl9pPr>
          </a:lstStyle>
          <a:p>
            <a:pPr marL="0" indent="0" algn="ctr">
              <a:buNone/>
            </a:pPr>
            <a:r>
              <a:rPr lang="lv-LV" sz="3000" b="1" dirty="0" smtClean="0">
                <a:solidFill>
                  <a:srgbClr val="6D9D01"/>
                </a:solidFill>
              </a:rPr>
              <a:t>MELBA</a:t>
            </a:r>
            <a:endParaRPr lang="lv-LV" sz="2000" dirty="0">
              <a:solidFill>
                <a:srgbClr val="6D9D01"/>
              </a:solidFill>
            </a:endParaRPr>
          </a:p>
        </p:txBody>
      </p:sp>
      <p:pic>
        <p:nvPicPr>
          <p:cNvPr id="15373" name="Picture 13" descr="C:\Users\marikaser\Desktop\Foto_Vacija_Siegen'17\IMG_7659.JPG"/>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5211686" y="3212975"/>
            <a:ext cx="3635896" cy="286501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23940" y="971949"/>
            <a:ext cx="7892476" cy="4401205"/>
          </a:xfrm>
          <a:prstGeom prst="rect">
            <a:avLst/>
          </a:prstGeom>
        </p:spPr>
        <p:txBody>
          <a:bodyPr wrap="square">
            <a:spAutoFit/>
          </a:bodyPr>
          <a:lstStyle/>
          <a:p>
            <a:r>
              <a:rPr lang="lv-LV" sz="2000" cap="all" dirty="0">
                <a:latin typeface="+mn-lt"/>
              </a:rPr>
              <a:t>Tiek sagatavots personas profils, kurā ietilpst spēju un profesijas prasību novērtējums konkrētam uzdevumam, aktivitātei vai darbam. </a:t>
            </a:r>
          </a:p>
          <a:p>
            <a:endParaRPr lang="lv-LV" sz="2000" dirty="0">
              <a:latin typeface="+mn-lt"/>
            </a:endParaRPr>
          </a:p>
          <a:p>
            <a:r>
              <a:rPr lang="lv-LV" sz="2000" dirty="0">
                <a:latin typeface="+mn-lt"/>
              </a:rPr>
              <a:t>Profesijas prasību profili var tikt izmantoti uzdevumiem, darbībām un darba vietām, neatkarīgi no to veida vai darbības nozares, spēju profilus var izveidot visiem cilvēkiem, neatkarīgi no tā, kādai sociālajai grupai viņš pieder.</a:t>
            </a:r>
          </a:p>
          <a:p>
            <a:endParaRPr lang="lv-LV" sz="2000" dirty="0">
              <a:latin typeface="+mn-lt"/>
            </a:endParaRPr>
          </a:p>
          <a:p>
            <a:r>
              <a:rPr lang="lv-LV" sz="2000" dirty="0">
                <a:latin typeface="+mn-lt"/>
              </a:rPr>
              <a:t>Papildus prognozējamas arī turpmākas</a:t>
            </a:r>
          </a:p>
          <a:p>
            <a:r>
              <a:rPr lang="lv-LV" sz="2000" dirty="0">
                <a:latin typeface="+mn-lt"/>
              </a:rPr>
              <a:t>iespējas, piemēram, </a:t>
            </a:r>
          </a:p>
          <a:p>
            <a:r>
              <a:rPr lang="lv-LV" sz="2000" dirty="0">
                <a:latin typeface="+mn-lt"/>
              </a:rPr>
              <a:t>definējot cilvēka raksturojošās pazīmes, </a:t>
            </a:r>
          </a:p>
          <a:p>
            <a:r>
              <a:rPr lang="lv-LV" sz="2000" dirty="0">
                <a:latin typeface="+mn-lt"/>
              </a:rPr>
              <a:t>koncentrēties uz tā spējām, </a:t>
            </a:r>
          </a:p>
          <a:p>
            <a:r>
              <a:rPr lang="lv-LV" sz="2000" dirty="0">
                <a:latin typeface="+mn-lt"/>
              </a:rPr>
              <a:t>nevis ierobežotām darbspējām. </a:t>
            </a:r>
          </a:p>
        </p:txBody>
      </p:sp>
    </p:spTree>
    <p:extLst>
      <p:ext uri="{BB962C8B-B14F-4D97-AF65-F5344CB8AC3E}">
        <p14:creationId xmlns:p14="http://schemas.microsoft.com/office/powerpoint/2010/main" val="10551562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IDA</a:t>
            </a:r>
            <a:endParaRPr lang="lv-LV" dirty="0"/>
          </a:p>
        </p:txBody>
      </p:sp>
      <p:pic>
        <p:nvPicPr>
          <p:cNvPr id="4" name="Content Placeholder 3" descr="C:\Users\marikaser\Desktop\Foto_Vacija_Siegen'17\IMG_7636.JPG"/>
          <p:cNvPicPr>
            <a:picLocks noGrp="1" noChangeAspect="1" noChangeArrowheads="1"/>
          </p:cNvPicPr>
          <p:nvPr>
            <p:ph idx="1"/>
          </p:nvPr>
        </p:nvPicPr>
        <p:blipFill>
          <a:blip r:embed="rId2" cstate="email">
            <a:extLst>
              <a:ext uri="{28A0092B-C50C-407E-A947-70E740481C1C}">
                <a14:useLocalDpi xmlns:a14="http://schemas.microsoft.com/office/drawing/2010/main"/>
              </a:ext>
            </a:extLst>
          </a:blip>
          <a:srcRect/>
          <a:stretch>
            <a:fillRect/>
          </a:stretch>
        </p:blipFill>
        <p:spPr bwMode="auto">
          <a:xfrm>
            <a:off x="2771800" y="2276872"/>
            <a:ext cx="4329976" cy="324036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755576" y="1098310"/>
            <a:ext cx="7848872" cy="830997"/>
          </a:xfrm>
          <a:prstGeom prst="rect">
            <a:avLst/>
          </a:prstGeom>
        </p:spPr>
        <p:txBody>
          <a:bodyPr wrap="square">
            <a:spAutoFit/>
          </a:bodyPr>
          <a:lstStyle/>
          <a:p>
            <a:r>
              <a:rPr lang="lv-LV" cap="all" dirty="0"/>
              <a:t>IDA sastāv no 14 </a:t>
            </a:r>
            <a:r>
              <a:rPr lang="lv-LV" cap="all" dirty="0" smtClean="0"/>
              <a:t>darba </a:t>
            </a:r>
            <a:r>
              <a:rPr lang="lv-LV" cap="all" dirty="0"/>
              <a:t>izmēģinājumu uzdevumiem, ko veido </a:t>
            </a:r>
            <a:r>
              <a:rPr lang="lv-LV" cap="all" dirty="0" smtClean="0"/>
              <a:t>17 </a:t>
            </a:r>
            <a:r>
              <a:rPr lang="lv-LV" cap="all" dirty="0"/>
              <a:t>komplekti</a:t>
            </a:r>
          </a:p>
        </p:txBody>
      </p:sp>
    </p:spTree>
    <p:extLst>
      <p:ext uri="{BB962C8B-B14F-4D97-AF65-F5344CB8AC3E}">
        <p14:creationId xmlns:p14="http://schemas.microsoft.com/office/powerpoint/2010/main" val="4194276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esfondi.lv/upload/00-logo/logo_2014_2020/LV_ID_EU_logo_ansamblis/LV/RGB/LV_ID_EU_logo_ansamblis_ESF_RGB.pn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763688" y="6293658"/>
            <a:ext cx="2404523" cy="49702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339337" y="6293658"/>
            <a:ext cx="4508245" cy="400110"/>
          </a:xfrm>
          <a:prstGeom prst="rect">
            <a:avLst/>
          </a:prstGeom>
          <a:noFill/>
        </p:spPr>
        <p:txBody>
          <a:bodyPr wrap="square" rtlCol="0">
            <a:spAutoFit/>
          </a:bodyPr>
          <a:lstStyle/>
          <a:p>
            <a:pPr algn="just"/>
            <a:r>
              <a:rPr lang="lv-LV" sz="1000" dirty="0" smtClean="0"/>
              <a:t>ESF projekts „Personu ar invaliditāti vai garīga rakstura traucējumiem integrācija nodarbinātībā un sabiedrībā” Nr.9.1.4.1/15/I/001 </a:t>
            </a:r>
            <a:endParaRPr lang="lv-LV" sz="1000" dirty="0"/>
          </a:p>
        </p:txBody>
      </p:sp>
      <p:sp>
        <p:nvSpPr>
          <p:cNvPr id="9" name="Content Placeholder 2"/>
          <p:cNvSpPr txBox="1">
            <a:spLocks/>
          </p:cNvSpPr>
          <p:nvPr/>
        </p:nvSpPr>
        <p:spPr bwMode="auto">
          <a:xfrm>
            <a:off x="-108520" y="44624"/>
            <a:ext cx="9144000" cy="940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defRPr>
            </a:lvl5pPr>
            <a:lvl6pPr marL="2514600" indent="-228600" algn="l" rtl="0" fontAlgn="base">
              <a:spcBef>
                <a:spcPct val="20000"/>
              </a:spcBef>
              <a:spcAft>
                <a:spcPct val="0"/>
              </a:spcAft>
              <a:buFont typeface="Arial" charset="0"/>
              <a:buChar char="»"/>
              <a:defRPr sz="2000">
                <a:solidFill>
                  <a:schemeClr val="tx1"/>
                </a:solidFill>
                <a:latin typeface="+mn-lt"/>
              </a:defRPr>
            </a:lvl6pPr>
            <a:lvl7pPr marL="2971800" indent="-228600" algn="l" rtl="0" fontAlgn="base">
              <a:spcBef>
                <a:spcPct val="20000"/>
              </a:spcBef>
              <a:spcAft>
                <a:spcPct val="0"/>
              </a:spcAft>
              <a:buFont typeface="Arial" charset="0"/>
              <a:buChar char="»"/>
              <a:defRPr sz="2000">
                <a:solidFill>
                  <a:schemeClr val="tx1"/>
                </a:solidFill>
                <a:latin typeface="+mn-lt"/>
              </a:defRPr>
            </a:lvl7pPr>
            <a:lvl8pPr marL="3429000" indent="-228600" algn="l" rtl="0" fontAlgn="base">
              <a:spcBef>
                <a:spcPct val="20000"/>
              </a:spcBef>
              <a:spcAft>
                <a:spcPct val="0"/>
              </a:spcAft>
              <a:buFont typeface="Arial" charset="0"/>
              <a:buChar char="»"/>
              <a:defRPr sz="2000">
                <a:solidFill>
                  <a:schemeClr val="tx1"/>
                </a:solidFill>
                <a:latin typeface="+mn-lt"/>
              </a:defRPr>
            </a:lvl8pPr>
            <a:lvl9pPr marL="3886200" indent="-228600" algn="l" rtl="0" fontAlgn="base">
              <a:spcBef>
                <a:spcPct val="20000"/>
              </a:spcBef>
              <a:spcAft>
                <a:spcPct val="0"/>
              </a:spcAft>
              <a:buFont typeface="Arial" charset="0"/>
              <a:buChar char="»"/>
              <a:defRPr sz="2000">
                <a:solidFill>
                  <a:schemeClr val="tx1"/>
                </a:solidFill>
                <a:latin typeface="+mn-lt"/>
              </a:defRPr>
            </a:lvl9pPr>
          </a:lstStyle>
          <a:p>
            <a:pPr marL="0" indent="0" algn="ctr">
              <a:buNone/>
            </a:pPr>
            <a:r>
              <a:rPr lang="lv-LV" sz="3000" b="1" dirty="0" smtClean="0">
                <a:solidFill>
                  <a:srgbClr val="6D9D01"/>
                </a:solidFill>
              </a:rPr>
              <a:t>MELBA / IDA</a:t>
            </a:r>
          </a:p>
        </p:txBody>
      </p:sp>
      <p:pic>
        <p:nvPicPr>
          <p:cNvPr id="15365" name="Picture 5" descr="C:\Users\marikaser\Desktop\Foto_Vacija_Siegen'17\IMG_7648.JPG"/>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4180036" y="3421069"/>
            <a:ext cx="3877139" cy="2672227"/>
          </a:xfrm>
          <a:prstGeom prst="rect">
            <a:avLst/>
          </a:prstGeom>
          <a:noFill/>
          <a:extLst>
            <a:ext uri="{909E8E84-426E-40DD-AFC4-6F175D3DCCD1}">
              <a14:hiddenFill xmlns:a14="http://schemas.microsoft.com/office/drawing/2010/main">
                <a:solidFill>
                  <a:srgbClr val="FFFFFF"/>
                </a:solidFill>
              </a14:hiddenFill>
            </a:ext>
          </a:extLst>
        </p:spPr>
      </p:pic>
      <p:pic>
        <p:nvPicPr>
          <p:cNvPr id="15366" name="Picture 6" descr="C:\Users\marikaser\Desktop\Foto_Vacija_Siegen'17\IMG_7650.JPG"/>
          <p:cNvPicPr>
            <a:picLocks noChangeAspect="1" noChangeArrowheads="1"/>
          </p:cNvPicPr>
          <p:nvPr/>
        </p:nvPicPr>
        <p:blipFill rotWithShape="1">
          <a:blip r:embed="rId5" cstate="screen">
            <a:extLst>
              <a:ext uri="{28A0092B-C50C-407E-A947-70E740481C1C}">
                <a14:useLocalDpi xmlns:a14="http://schemas.microsoft.com/office/drawing/2010/main"/>
              </a:ext>
            </a:extLst>
          </a:blip>
          <a:srcRect/>
          <a:stretch/>
        </p:blipFill>
        <p:spPr bwMode="auto">
          <a:xfrm rot="5400000">
            <a:off x="405739" y="1354505"/>
            <a:ext cx="3507984" cy="2952329"/>
          </a:xfrm>
          <a:prstGeom prst="rect">
            <a:avLst/>
          </a:prstGeom>
          <a:noFill/>
          <a:extLst>
            <a:ext uri="{909E8E84-426E-40DD-AFC4-6F175D3DCCD1}">
              <a14:hiddenFill xmlns:a14="http://schemas.microsoft.com/office/drawing/2010/main">
                <a:solidFill>
                  <a:srgbClr val="FFFFFF"/>
                </a:solidFill>
              </a14:hiddenFill>
            </a:ext>
          </a:extLst>
        </p:spPr>
      </p:pic>
      <p:pic>
        <p:nvPicPr>
          <p:cNvPr id="15371" name="Picture 11" descr="C:\Users\marikaser\Desktop\Foto_Vacija_Siegen'17\IMG_7656.JPG"/>
          <p:cNvPicPr>
            <a:picLocks noChangeAspect="1" noChangeArrowheads="1"/>
          </p:cNvPicPr>
          <p:nvPr/>
        </p:nvPicPr>
        <p:blipFill rotWithShape="1">
          <a:blip r:embed="rId6" cstate="screen">
            <a:extLst>
              <a:ext uri="{28A0092B-C50C-407E-A947-70E740481C1C}">
                <a14:useLocalDpi xmlns:a14="http://schemas.microsoft.com/office/drawing/2010/main"/>
              </a:ext>
            </a:extLst>
          </a:blip>
          <a:srcRect/>
          <a:stretch/>
        </p:blipFill>
        <p:spPr bwMode="auto">
          <a:xfrm>
            <a:off x="4168211" y="1043433"/>
            <a:ext cx="3888964" cy="2241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9116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endParaRPr lang="lv-LV" dirty="0"/>
          </a:p>
        </p:txBody>
      </p:sp>
      <p:pic>
        <p:nvPicPr>
          <p:cNvPr id="1028" name="Picture 4"/>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547664" y="687141"/>
            <a:ext cx="5505562" cy="3672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2"/>
          <p:cNvSpPr>
            <a:spLocks noGrp="1"/>
          </p:cNvSpPr>
          <p:nvPr>
            <p:ph type="title"/>
          </p:nvPr>
        </p:nvSpPr>
        <p:spPr>
          <a:xfrm>
            <a:off x="755576" y="4509120"/>
            <a:ext cx="7772400" cy="1362075"/>
          </a:xfrm>
        </p:spPr>
        <p:txBody>
          <a:bodyPr/>
          <a:lstStyle/>
          <a:p>
            <a:r>
              <a:rPr lang="lv-LV" sz="1800" b="0" dirty="0"/>
              <a:t>Metodes uzturētājs un metodes autortiesību </a:t>
            </a:r>
            <a:r>
              <a:rPr lang="lv-LV" sz="1800" b="0" dirty="0" smtClean="0"/>
              <a:t>turētājs ir Vācijas uzņēmums  </a:t>
            </a:r>
            <a:r>
              <a:rPr lang="lv-LV" sz="1800" b="0" dirty="0" err="1"/>
              <a:t>Miro</a:t>
            </a:r>
            <a:r>
              <a:rPr lang="lv-LV" sz="1800" b="0" dirty="0"/>
              <a:t> </a:t>
            </a:r>
            <a:r>
              <a:rPr lang="lv-LV" sz="1800" b="0" dirty="0" err="1"/>
              <a:t>GmbH</a:t>
            </a:r>
            <a:r>
              <a:rPr lang="lv-LV" sz="1800" b="0" dirty="0" smtClean="0"/>
              <a:t>.</a:t>
            </a:r>
            <a:br>
              <a:rPr lang="lv-LV" sz="1800" b="0" dirty="0" smtClean="0"/>
            </a:br>
            <a:r>
              <a:rPr lang="lv-LV" sz="1800" b="0" dirty="0"/>
              <a:t> </a:t>
            </a:r>
            <a:r>
              <a:rPr lang="lv-LV" sz="1800" b="0" dirty="0" smtClean="0"/>
              <a:t>- ESF projekts uzsācis iepirkuma procedūru metodes iegādei un tulkošanas pakalpojumu nodrošinājumam , t.sk. apmācību laikā</a:t>
            </a:r>
            <a:br>
              <a:rPr lang="lv-LV" sz="1800" b="0" dirty="0" smtClean="0"/>
            </a:br>
            <a:r>
              <a:rPr lang="lv-LV" sz="1800" dirty="0"/>
              <a:t> </a:t>
            </a:r>
          </a:p>
        </p:txBody>
      </p:sp>
    </p:spTree>
    <p:extLst>
      <p:ext uri="{BB962C8B-B14F-4D97-AF65-F5344CB8AC3E}">
        <p14:creationId xmlns:p14="http://schemas.microsoft.com/office/powerpoint/2010/main" val="1953563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Paldies</a:t>
            </a:r>
            <a:endParaRPr lang="lv-LV" dirty="0"/>
          </a:p>
        </p:txBody>
      </p:sp>
      <p:pic>
        <p:nvPicPr>
          <p:cNvPr id="3076" name="Picture 4" descr="http://www.miro-gmbh.de/wp-content/uploads/2015/12/beitragsbild-materialbestellung.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2195736" y="476672"/>
            <a:ext cx="4762500" cy="3429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7199792"/>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1_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SIVA_2008Ipg </Template>
  <TotalTime>5524</TotalTime>
  <Words>369</Words>
  <Application>Microsoft Office PowerPoint</Application>
  <PresentationFormat>On-screen Show (4:3)</PresentationFormat>
  <Paragraphs>34</Paragraphs>
  <Slides>7</Slides>
  <Notes>5</Notes>
  <HiddenSlides>0</HiddenSlides>
  <MMClips>0</MMClips>
  <ScaleCrop>false</ScaleCrop>
  <HeadingPairs>
    <vt:vector size="4" baseType="variant">
      <vt:variant>
        <vt:lpstr>Theme</vt:lpstr>
      </vt:variant>
      <vt:variant>
        <vt:i4>2</vt:i4>
      </vt:variant>
      <vt:variant>
        <vt:lpstr>Slide Titles</vt:lpstr>
      </vt:variant>
      <vt:variant>
        <vt:i4>7</vt:i4>
      </vt:variant>
    </vt:vector>
  </HeadingPairs>
  <TitlesOfParts>
    <vt:vector size="9" baseType="lpstr">
      <vt:lpstr>Office Theme</vt:lpstr>
      <vt:lpstr>1_Office Theme</vt:lpstr>
      <vt:lpstr> MELBA/IDA metodes iegāde ESF projekta «Personu ar invaliditāti vai garīga rakstura traucējumiem integrācija nodarbinātībā un sabiedrībā» ietvaros</vt:lpstr>
      <vt:lpstr>MELBA / IDA </vt:lpstr>
      <vt:lpstr>PowerPoint Presentation</vt:lpstr>
      <vt:lpstr>IDA</vt:lpstr>
      <vt:lpstr>PowerPoint Presentation</vt:lpstr>
      <vt:lpstr>Metodes uzturētājs un metodes autortiesību turētājs ir Vācijas uzņēmums  Miro GmbH.  - ESF projekts uzsācis iepirkuma procedūru metodes iegādei un tulkošanas pakalpojumu nodrošinājumam , t.sk. apmācību laikā  </vt:lpstr>
      <vt:lpstr>Paldies</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Sociālās integrācijas valsts aģentūra</dc:title>
  <dc:creator>Oskars</dc:creator>
  <cp:lastModifiedBy>Anete Selvaha</cp:lastModifiedBy>
  <cp:revision>525</cp:revision>
  <cp:lastPrinted>2017-03-21T14:57:27Z</cp:lastPrinted>
  <dcterms:created xsi:type="dcterms:W3CDTF">2008-04-17T17:52:20Z</dcterms:created>
  <dcterms:modified xsi:type="dcterms:W3CDTF">2018-06-11T07:14:11Z</dcterms:modified>
</cp:coreProperties>
</file>