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notesMasterIdLst>
    <p:notesMasterId r:id="rId9"/>
  </p:notesMasterIdLst>
  <p:handoutMasterIdLst>
    <p:handoutMasterId r:id="rId10"/>
  </p:handoutMasterIdLst>
  <p:sldIdLst>
    <p:sldId id="300" r:id="rId2"/>
    <p:sldId id="412" r:id="rId3"/>
    <p:sldId id="413" r:id="rId4"/>
    <p:sldId id="414" r:id="rId5"/>
    <p:sldId id="373" r:id="rId6"/>
    <p:sldId id="411" r:id="rId7"/>
    <p:sldId id="370" r:id="rId8"/>
  </p:sldIdLst>
  <p:sldSz cx="9144000" cy="6858000" type="screen4x3"/>
  <p:notesSz cx="9296400" cy="7010400"/>
  <p:defaultTextStyle>
    <a:defPPr>
      <a:defRPr lang="lv-LV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1162">
          <p15:clr>
            <a:srgbClr val="A4A3A4"/>
          </p15:clr>
        </p15:guide>
        <p15:guide id="2" pos="5329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2208" userDrawn="1">
          <p15:clr>
            <a:srgbClr val="A4A3A4"/>
          </p15:clr>
        </p15:guide>
        <p15:guide id="2" pos="2928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00"/>
    <a:srgbClr val="008000"/>
    <a:srgbClr val="FFFF00"/>
    <a:srgbClr val="FFFF66"/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06" autoAdjust="0"/>
    <p:restoredTop sz="94556" autoAdjust="0"/>
  </p:normalViewPr>
  <p:slideViewPr>
    <p:cSldViewPr>
      <p:cViewPr>
        <p:scale>
          <a:sx n="67" d="100"/>
          <a:sy n="67" d="100"/>
        </p:scale>
        <p:origin x="-96" y="-924"/>
      </p:cViewPr>
      <p:guideLst>
        <p:guide orient="horz" pos="1162"/>
        <p:guide pos="5329"/>
      </p:guideLst>
    </p:cSldViewPr>
  </p:slideViewPr>
  <p:outlineViewPr>
    <p:cViewPr>
      <p:scale>
        <a:sx n="33" d="100"/>
        <a:sy n="33" d="100"/>
      </p:scale>
      <p:origin x="36" y="683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6" d="100"/>
          <a:sy n="86" d="100"/>
        </p:scale>
        <p:origin x="-3114" y="-78"/>
      </p:cViewPr>
      <p:guideLst>
        <p:guide orient="horz" pos="2208"/>
        <p:guide pos="292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731798D-0643-4E0C-90EB-E9C4C28D0E9F}" type="doc">
      <dgm:prSet loTypeId="urn:microsoft.com/office/officeart/2005/8/layout/orgChart1" loCatId="hierarchy" qsTypeId="urn:microsoft.com/office/officeart/2005/8/quickstyle/simple1" qsCatId="simple" csTypeId="urn:microsoft.com/office/officeart/2005/8/colors/accent3_2" csCatId="accent3" phldr="1"/>
      <dgm:spPr/>
      <dgm:t>
        <a:bodyPr/>
        <a:lstStyle/>
        <a:p>
          <a:endParaRPr lang="en-US"/>
        </a:p>
      </dgm:t>
    </dgm:pt>
    <dgm:pt modelId="{FF5A304B-413B-4A66-BE3D-E3A5048E7842}">
      <dgm:prSet phldrT="[Text]" custT="1">
        <dgm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lv-LV" sz="4000" dirty="0" smtClean="0">
              <a:solidFill>
                <a:schemeClr val="tx1"/>
              </a:solidFill>
            </a:rPr>
            <a:t>Mērķa grupa</a:t>
          </a:r>
          <a:endParaRPr lang="en-US" sz="4000" dirty="0">
            <a:solidFill>
              <a:schemeClr val="tx1"/>
            </a:solidFill>
          </a:endParaRPr>
        </a:p>
      </dgm:t>
    </dgm:pt>
    <dgm:pt modelId="{B970FA78-4B21-4C4D-96DC-CD01CB0A5D59}" type="parTrans" cxnId="{E1C049DA-1C94-4724-9DA5-FAA191F3F2B1}">
      <dgm:prSet/>
      <dgm:spPr/>
      <dgm:t>
        <a:bodyPr/>
        <a:lstStyle/>
        <a:p>
          <a:endParaRPr lang="en-US"/>
        </a:p>
      </dgm:t>
    </dgm:pt>
    <dgm:pt modelId="{3E563B71-E3D6-49EF-8DF6-268B4753CFAD}" type="sibTrans" cxnId="{E1C049DA-1C94-4724-9DA5-FAA191F3F2B1}">
      <dgm:prSet/>
      <dgm:spPr/>
      <dgm:t>
        <a:bodyPr/>
        <a:lstStyle/>
        <a:p>
          <a:endParaRPr lang="en-US"/>
        </a:p>
      </dgm:t>
    </dgm:pt>
    <dgm:pt modelId="{D78FA9DF-3F63-4FBE-88E7-58F1871A743E}">
      <dgm:prSet phldrT="[Text]" custT="1"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lv-LV" sz="2400" dirty="0" smtClean="0"/>
            <a:t>Personas ar smagu invaliditāti</a:t>
          </a:r>
        </a:p>
        <a:p>
          <a:r>
            <a:rPr lang="lv-LV" sz="2400" dirty="0" smtClean="0"/>
            <a:t>(I un II grupas invaliditāte)</a:t>
          </a:r>
          <a:endParaRPr lang="en-US" sz="2400" dirty="0"/>
        </a:p>
      </dgm:t>
    </dgm:pt>
    <dgm:pt modelId="{7D07AABE-115E-4586-8157-64D35F44F33D}" type="parTrans" cxnId="{4E1C8632-2D57-48C1-B846-FDBF81BFFB24}">
      <dgm:prSet/>
      <dgm:spPr/>
      <dgm:t>
        <a:bodyPr/>
        <a:lstStyle/>
        <a:p>
          <a:endParaRPr lang="en-US"/>
        </a:p>
      </dgm:t>
    </dgm:pt>
    <dgm:pt modelId="{FE7646AB-401A-4DF7-B128-D5E39E9239BC}" type="sibTrans" cxnId="{4E1C8632-2D57-48C1-B846-FDBF81BFFB24}">
      <dgm:prSet/>
      <dgm:spPr/>
      <dgm:t>
        <a:bodyPr/>
        <a:lstStyle/>
        <a:p>
          <a:endParaRPr lang="en-US"/>
        </a:p>
      </dgm:t>
    </dgm:pt>
    <dgm:pt modelId="{69937182-D559-48E2-AA67-9BD179DF2B45}">
      <dgm:prSet phldrT="[Text]" custT="1"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lv-LV" sz="2400" dirty="0" smtClean="0"/>
            <a:t>Personas ar garīga rakstura traucējumiem</a:t>
          </a:r>
        </a:p>
        <a:p>
          <a:r>
            <a:rPr lang="lv-LV" sz="2400" dirty="0" smtClean="0"/>
            <a:t>(GRT)</a:t>
          </a:r>
        </a:p>
      </dgm:t>
    </dgm:pt>
    <dgm:pt modelId="{1295EEDF-E6E1-4482-995D-F2384A21ADE1}" type="parTrans" cxnId="{CB22E873-34A8-4F20-8172-7477A98A8648}">
      <dgm:prSet/>
      <dgm:spPr/>
      <dgm:t>
        <a:bodyPr/>
        <a:lstStyle/>
        <a:p>
          <a:endParaRPr lang="en-US"/>
        </a:p>
      </dgm:t>
    </dgm:pt>
    <dgm:pt modelId="{9FA969C2-F972-485D-B3D2-8DC4898E824D}" type="sibTrans" cxnId="{CB22E873-34A8-4F20-8172-7477A98A8648}">
      <dgm:prSet/>
      <dgm:spPr/>
      <dgm:t>
        <a:bodyPr/>
        <a:lstStyle/>
        <a:p>
          <a:endParaRPr lang="en-US"/>
        </a:p>
      </dgm:t>
    </dgm:pt>
    <dgm:pt modelId="{944849A8-DAAF-4060-9481-017C4C0C40BF}" type="pres">
      <dgm:prSet presAssocID="{0731798D-0643-4E0C-90EB-E9C4C28D0E9F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10C7D7DF-85BE-447A-A3EE-18E87E1515C7}" type="pres">
      <dgm:prSet presAssocID="{FF5A304B-413B-4A66-BE3D-E3A5048E7842}" presName="hierRoot1" presStyleCnt="0">
        <dgm:presLayoutVars>
          <dgm:hierBranch val="init"/>
        </dgm:presLayoutVars>
      </dgm:prSet>
      <dgm:spPr/>
    </dgm:pt>
    <dgm:pt modelId="{F25B917A-2B8A-4D64-84A4-AA422D2C89B9}" type="pres">
      <dgm:prSet presAssocID="{FF5A304B-413B-4A66-BE3D-E3A5048E7842}" presName="rootComposite1" presStyleCnt="0"/>
      <dgm:spPr/>
    </dgm:pt>
    <dgm:pt modelId="{7D2D87A5-5EFB-47A3-B87E-C7CA762AC78E}" type="pres">
      <dgm:prSet presAssocID="{FF5A304B-413B-4A66-BE3D-E3A5048E7842}" presName="rootText1" presStyleLbl="node0" presStyleIdx="0" presStyleCnt="1" custScaleX="191559" custScaleY="14583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0EAF674F-BFE4-43D1-90DB-77381879B4E9}" type="pres">
      <dgm:prSet presAssocID="{FF5A304B-413B-4A66-BE3D-E3A5048E7842}" presName="rootConnector1" presStyleLbl="node1" presStyleIdx="0" presStyleCnt="0"/>
      <dgm:spPr/>
      <dgm:t>
        <a:bodyPr/>
        <a:lstStyle/>
        <a:p>
          <a:endParaRPr lang="en-US"/>
        </a:p>
      </dgm:t>
    </dgm:pt>
    <dgm:pt modelId="{68415F50-5862-4A37-AFF6-D7B64C30F6DF}" type="pres">
      <dgm:prSet presAssocID="{FF5A304B-413B-4A66-BE3D-E3A5048E7842}" presName="hierChild2" presStyleCnt="0"/>
      <dgm:spPr/>
    </dgm:pt>
    <dgm:pt modelId="{AEC6E50C-9F35-4DC6-A548-EC8C1C7D635E}" type="pres">
      <dgm:prSet presAssocID="{7D07AABE-115E-4586-8157-64D35F44F33D}" presName="Name37" presStyleLbl="parChTrans1D2" presStyleIdx="0" presStyleCnt="2"/>
      <dgm:spPr/>
      <dgm:t>
        <a:bodyPr/>
        <a:lstStyle/>
        <a:p>
          <a:endParaRPr lang="en-US"/>
        </a:p>
      </dgm:t>
    </dgm:pt>
    <dgm:pt modelId="{6C329A0D-C25E-4698-8948-A1AF3663FA59}" type="pres">
      <dgm:prSet presAssocID="{D78FA9DF-3F63-4FBE-88E7-58F1871A743E}" presName="hierRoot2" presStyleCnt="0">
        <dgm:presLayoutVars>
          <dgm:hierBranch val="init"/>
        </dgm:presLayoutVars>
      </dgm:prSet>
      <dgm:spPr/>
    </dgm:pt>
    <dgm:pt modelId="{C798A87D-9042-4FB7-B797-D69BF1110B7C}" type="pres">
      <dgm:prSet presAssocID="{D78FA9DF-3F63-4FBE-88E7-58F1871A743E}" presName="rootComposite" presStyleCnt="0"/>
      <dgm:spPr/>
    </dgm:pt>
    <dgm:pt modelId="{48E4FBA6-17E6-447C-87BD-9AA0D5014E6A}" type="pres">
      <dgm:prSet presAssocID="{D78FA9DF-3F63-4FBE-88E7-58F1871A743E}" presName="rootText" presStyleLbl="node2" presStyleIdx="0" presStyleCnt="2" custScaleX="176450" custScaleY="139586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BBE15A4F-656F-4AC7-9AD4-4EA410A6AD48}" type="pres">
      <dgm:prSet presAssocID="{D78FA9DF-3F63-4FBE-88E7-58F1871A743E}" presName="rootConnector" presStyleLbl="node2" presStyleIdx="0" presStyleCnt="2"/>
      <dgm:spPr/>
      <dgm:t>
        <a:bodyPr/>
        <a:lstStyle/>
        <a:p>
          <a:endParaRPr lang="en-US"/>
        </a:p>
      </dgm:t>
    </dgm:pt>
    <dgm:pt modelId="{17B3E897-9CD0-47D2-8759-972DD663C818}" type="pres">
      <dgm:prSet presAssocID="{D78FA9DF-3F63-4FBE-88E7-58F1871A743E}" presName="hierChild4" presStyleCnt="0"/>
      <dgm:spPr/>
    </dgm:pt>
    <dgm:pt modelId="{275C71A1-D4D9-4663-B5A1-2838D4F7C305}" type="pres">
      <dgm:prSet presAssocID="{D78FA9DF-3F63-4FBE-88E7-58F1871A743E}" presName="hierChild5" presStyleCnt="0"/>
      <dgm:spPr/>
    </dgm:pt>
    <dgm:pt modelId="{ACC7DC07-1449-44C5-8C6E-1FE3B44F9D4C}" type="pres">
      <dgm:prSet presAssocID="{1295EEDF-E6E1-4482-995D-F2384A21ADE1}" presName="Name37" presStyleLbl="parChTrans1D2" presStyleIdx="1" presStyleCnt="2"/>
      <dgm:spPr/>
      <dgm:t>
        <a:bodyPr/>
        <a:lstStyle/>
        <a:p>
          <a:endParaRPr lang="en-US"/>
        </a:p>
      </dgm:t>
    </dgm:pt>
    <dgm:pt modelId="{219DD791-B75B-4541-AF4A-9A35594246D2}" type="pres">
      <dgm:prSet presAssocID="{69937182-D559-48E2-AA67-9BD179DF2B45}" presName="hierRoot2" presStyleCnt="0">
        <dgm:presLayoutVars>
          <dgm:hierBranch val="init"/>
        </dgm:presLayoutVars>
      </dgm:prSet>
      <dgm:spPr/>
    </dgm:pt>
    <dgm:pt modelId="{5A1C93DE-8F0D-46C7-841A-CA094B1A757F}" type="pres">
      <dgm:prSet presAssocID="{69937182-D559-48E2-AA67-9BD179DF2B45}" presName="rootComposite" presStyleCnt="0"/>
      <dgm:spPr/>
    </dgm:pt>
    <dgm:pt modelId="{5B6ED2BC-AD6F-4975-A608-102AFEA6E83F}" type="pres">
      <dgm:prSet presAssocID="{69937182-D559-48E2-AA67-9BD179DF2B45}" presName="rootText" presStyleLbl="node2" presStyleIdx="1" presStyleCnt="2" custScaleX="171360" custScaleY="139586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9638D0DF-65CE-442D-BDAD-CA7B2080D02F}" type="pres">
      <dgm:prSet presAssocID="{69937182-D559-48E2-AA67-9BD179DF2B45}" presName="rootConnector" presStyleLbl="node2" presStyleIdx="1" presStyleCnt="2"/>
      <dgm:spPr/>
      <dgm:t>
        <a:bodyPr/>
        <a:lstStyle/>
        <a:p>
          <a:endParaRPr lang="en-US"/>
        </a:p>
      </dgm:t>
    </dgm:pt>
    <dgm:pt modelId="{13966EBF-9FEE-4A55-A62B-DBBBD697F880}" type="pres">
      <dgm:prSet presAssocID="{69937182-D559-48E2-AA67-9BD179DF2B45}" presName="hierChild4" presStyleCnt="0"/>
      <dgm:spPr/>
    </dgm:pt>
    <dgm:pt modelId="{4CA7653E-DDFF-4E03-A44B-C08CCA2F9ECD}" type="pres">
      <dgm:prSet presAssocID="{69937182-D559-48E2-AA67-9BD179DF2B45}" presName="hierChild5" presStyleCnt="0"/>
      <dgm:spPr/>
    </dgm:pt>
    <dgm:pt modelId="{64E895D3-1B74-4D8B-B3A7-E203E2759F7A}" type="pres">
      <dgm:prSet presAssocID="{FF5A304B-413B-4A66-BE3D-E3A5048E7842}" presName="hierChild3" presStyleCnt="0"/>
      <dgm:spPr/>
    </dgm:pt>
  </dgm:ptLst>
  <dgm:cxnLst>
    <dgm:cxn modelId="{4E1C8632-2D57-48C1-B846-FDBF81BFFB24}" srcId="{FF5A304B-413B-4A66-BE3D-E3A5048E7842}" destId="{D78FA9DF-3F63-4FBE-88E7-58F1871A743E}" srcOrd="0" destOrd="0" parTransId="{7D07AABE-115E-4586-8157-64D35F44F33D}" sibTransId="{FE7646AB-401A-4DF7-B128-D5E39E9239BC}"/>
    <dgm:cxn modelId="{5BFC0875-A2A6-4131-B71E-C9F1A82CC736}" type="presOf" srcId="{1295EEDF-E6E1-4482-995D-F2384A21ADE1}" destId="{ACC7DC07-1449-44C5-8C6E-1FE3B44F9D4C}" srcOrd="0" destOrd="0" presId="urn:microsoft.com/office/officeart/2005/8/layout/orgChart1"/>
    <dgm:cxn modelId="{E1C049DA-1C94-4724-9DA5-FAA191F3F2B1}" srcId="{0731798D-0643-4E0C-90EB-E9C4C28D0E9F}" destId="{FF5A304B-413B-4A66-BE3D-E3A5048E7842}" srcOrd="0" destOrd="0" parTransId="{B970FA78-4B21-4C4D-96DC-CD01CB0A5D59}" sibTransId="{3E563B71-E3D6-49EF-8DF6-268B4753CFAD}"/>
    <dgm:cxn modelId="{6FFE3178-48B0-4A95-9EE3-DD6503159253}" type="presOf" srcId="{D78FA9DF-3F63-4FBE-88E7-58F1871A743E}" destId="{48E4FBA6-17E6-447C-87BD-9AA0D5014E6A}" srcOrd="0" destOrd="0" presId="urn:microsoft.com/office/officeart/2005/8/layout/orgChart1"/>
    <dgm:cxn modelId="{F8E2A8FA-D53A-4C2D-B718-EC36BFE0B4B7}" type="presOf" srcId="{0731798D-0643-4E0C-90EB-E9C4C28D0E9F}" destId="{944849A8-DAAF-4060-9481-017C4C0C40BF}" srcOrd="0" destOrd="0" presId="urn:microsoft.com/office/officeart/2005/8/layout/orgChart1"/>
    <dgm:cxn modelId="{8655E376-D445-4A7C-A50B-F7DF0C2954AB}" type="presOf" srcId="{7D07AABE-115E-4586-8157-64D35F44F33D}" destId="{AEC6E50C-9F35-4DC6-A548-EC8C1C7D635E}" srcOrd="0" destOrd="0" presId="urn:microsoft.com/office/officeart/2005/8/layout/orgChart1"/>
    <dgm:cxn modelId="{CB22E873-34A8-4F20-8172-7477A98A8648}" srcId="{FF5A304B-413B-4A66-BE3D-E3A5048E7842}" destId="{69937182-D559-48E2-AA67-9BD179DF2B45}" srcOrd="1" destOrd="0" parTransId="{1295EEDF-E6E1-4482-995D-F2384A21ADE1}" sibTransId="{9FA969C2-F972-485D-B3D2-8DC4898E824D}"/>
    <dgm:cxn modelId="{26CAE201-A895-495B-98FF-8EDA88EC30C3}" type="presOf" srcId="{69937182-D559-48E2-AA67-9BD179DF2B45}" destId="{5B6ED2BC-AD6F-4975-A608-102AFEA6E83F}" srcOrd="0" destOrd="0" presId="urn:microsoft.com/office/officeart/2005/8/layout/orgChart1"/>
    <dgm:cxn modelId="{38420500-EEF8-4D5A-8775-BB2A7725E86D}" type="presOf" srcId="{FF5A304B-413B-4A66-BE3D-E3A5048E7842}" destId="{7D2D87A5-5EFB-47A3-B87E-C7CA762AC78E}" srcOrd="0" destOrd="0" presId="urn:microsoft.com/office/officeart/2005/8/layout/orgChart1"/>
    <dgm:cxn modelId="{19AAC6EB-E3D4-4B68-99AB-4CF17960DA33}" type="presOf" srcId="{69937182-D559-48E2-AA67-9BD179DF2B45}" destId="{9638D0DF-65CE-442D-BDAD-CA7B2080D02F}" srcOrd="1" destOrd="0" presId="urn:microsoft.com/office/officeart/2005/8/layout/orgChart1"/>
    <dgm:cxn modelId="{7603152D-1A3E-408C-97BD-87412FFDCA5F}" type="presOf" srcId="{D78FA9DF-3F63-4FBE-88E7-58F1871A743E}" destId="{BBE15A4F-656F-4AC7-9AD4-4EA410A6AD48}" srcOrd="1" destOrd="0" presId="urn:microsoft.com/office/officeart/2005/8/layout/orgChart1"/>
    <dgm:cxn modelId="{03246121-7DEF-43E3-98CF-E4F5138169F8}" type="presOf" srcId="{FF5A304B-413B-4A66-BE3D-E3A5048E7842}" destId="{0EAF674F-BFE4-43D1-90DB-77381879B4E9}" srcOrd="1" destOrd="0" presId="urn:microsoft.com/office/officeart/2005/8/layout/orgChart1"/>
    <dgm:cxn modelId="{60223046-7EDD-48FB-B557-7861DA06019A}" type="presParOf" srcId="{944849A8-DAAF-4060-9481-017C4C0C40BF}" destId="{10C7D7DF-85BE-447A-A3EE-18E87E1515C7}" srcOrd="0" destOrd="0" presId="urn:microsoft.com/office/officeart/2005/8/layout/orgChart1"/>
    <dgm:cxn modelId="{808B24F7-0BC9-4D55-B85F-D6A1FCB101FB}" type="presParOf" srcId="{10C7D7DF-85BE-447A-A3EE-18E87E1515C7}" destId="{F25B917A-2B8A-4D64-84A4-AA422D2C89B9}" srcOrd="0" destOrd="0" presId="urn:microsoft.com/office/officeart/2005/8/layout/orgChart1"/>
    <dgm:cxn modelId="{AF645413-046F-4D40-9EBA-1E897607564C}" type="presParOf" srcId="{F25B917A-2B8A-4D64-84A4-AA422D2C89B9}" destId="{7D2D87A5-5EFB-47A3-B87E-C7CA762AC78E}" srcOrd="0" destOrd="0" presId="urn:microsoft.com/office/officeart/2005/8/layout/orgChart1"/>
    <dgm:cxn modelId="{3F997001-C483-4034-94C6-D8947F2BF192}" type="presParOf" srcId="{F25B917A-2B8A-4D64-84A4-AA422D2C89B9}" destId="{0EAF674F-BFE4-43D1-90DB-77381879B4E9}" srcOrd="1" destOrd="0" presId="urn:microsoft.com/office/officeart/2005/8/layout/orgChart1"/>
    <dgm:cxn modelId="{84E00151-AFD4-469D-99C4-550503CC8BC9}" type="presParOf" srcId="{10C7D7DF-85BE-447A-A3EE-18E87E1515C7}" destId="{68415F50-5862-4A37-AFF6-D7B64C30F6DF}" srcOrd="1" destOrd="0" presId="urn:microsoft.com/office/officeart/2005/8/layout/orgChart1"/>
    <dgm:cxn modelId="{55F63C8F-B920-4539-A663-FD7CA738E99B}" type="presParOf" srcId="{68415F50-5862-4A37-AFF6-D7B64C30F6DF}" destId="{AEC6E50C-9F35-4DC6-A548-EC8C1C7D635E}" srcOrd="0" destOrd="0" presId="urn:microsoft.com/office/officeart/2005/8/layout/orgChart1"/>
    <dgm:cxn modelId="{92D66B23-0000-4310-A1DF-7622B2BC2334}" type="presParOf" srcId="{68415F50-5862-4A37-AFF6-D7B64C30F6DF}" destId="{6C329A0D-C25E-4698-8948-A1AF3663FA59}" srcOrd="1" destOrd="0" presId="urn:microsoft.com/office/officeart/2005/8/layout/orgChart1"/>
    <dgm:cxn modelId="{F8B81513-3715-4022-BD97-E57861BC42B0}" type="presParOf" srcId="{6C329A0D-C25E-4698-8948-A1AF3663FA59}" destId="{C798A87D-9042-4FB7-B797-D69BF1110B7C}" srcOrd="0" destOrd="0" presId="urn:microsoft.com/office/officeart/2005/8/layout/orgChart1"/>
    <dgm:cxn modelId="{AA32473F-E3EA-4338-9883-15153E415CE1}" type="presParOf" srcId="{C798A87D-9042-4FB7-B797-D69BF1110B7C}" destId="{48E4FBA6-17E6-447C-87BD-9AA0D5014E6A}" srcOrd="0" destOrd="0" presId="urn:microsoft.com/office/officeart/2005/8/layout/orgChart1"/>
    <dgm:cxn modelId="{2EABA491-560A-4EEE-AF7D-B15263B4C91F}" type="presParOf" srcId="{C798A87D-9042-4FB7-B797-D69BF1110B7C}" destId="{BBE15A4F-656F-4AC7-9AD4-4EA410A6AD48}" srcOrd="1" destOrd="0" presId="urn:microsoft.com/office/officeart/2005/8/layout/orgChart1"/>
    <dgm:cxn modelId="{4207C491-EAEA-418D-BF01-40F4CCE2CF52}" type="presParOf" srcId="{6C329A0D-C25E-4698-8948-A1AF3663FA59}" destId="{17B3E897-9CD0-47D2-8759-972DD663C818}" srcOrd="1" destOrd="0" presId="urn:microsoft.com/office/officeart/2005/8/layout/orgChart1"/>
    <dgm:cxn modelId="{5052EBBA-8BB7-4F8F-8315-1525A7E3136C}" type="presParOf" srcId="{6C329A0D-C25E-4698-8948-A1AF3663FA59}" destId="{275C71A1-D4D9-4663-B5A1-2838D4F7C305}" srcOrd="2" destOrd="0" presId="urn:microsoft.com/office/officeart/2005/8/layout/orgChart1"/>
    <dgm:cxn modelId="{8DBCF5C4-48FB-4A66-B6BA-064AB10A5E37}" type="presParOf" srcId="{68415F50-5862-4A37-AFF6-D7B64C30F6DF}" destId="{ACC7DC07-1449-44C5-8C6E-1FE3B44F9D4C}" srcOrd="2" destOrd="0" presId="urn:microsoft.com/office/officeart/2005/8/layout/orgChart1"/>
    <dgm:cxn modelId="{A1C9B95C-1055-4F8B-B0A6-FA6078C2578D}" type="presParOf" srcId="{68415F50-5862-4A37-AFF6-D7B64C30F6DF}" destId="{219DD791-B75B-4541-AF4A-9A35594246D2}" srcOrd="3" destOrd="0" presId="urn:microsoft.com/office/officeart/2005/8/layout/orgChart1"/>
    <dgm:cxn modelId="{0FC3ABF4-D6F2-4597-A81C-66342918A94D}" type="presParOf" srcId="{219DD791-B75B-4541-AF4A-9A35594246D2}" destId="{5A1C93DE-8F0D-46C7-841A-CA094B1A757F}" srcOrd="0" destOrd="0" presId="urn:microsoft.com/office/officeart/2005/8/layout/orgChart1"/>
    <dgm:cxn modelId="{4D8B68C6-4275-452B-A972-21E9DD487392}" type="presParOf" srcId="{5A1C93DE-8F0D-46C7-841A-CA094B1A757F}" destId="{5B6ED2BC-AD6F-4975-A608-102AFEA6E83F}" srcOrd="0" destOrd="0" presId="urn:microsoft.com/office/officeart/2005/8/layout/orgChart1"/>
    <dgm:cxn modelId="{A5D7004F-49FB-4A09-9BE7-B65231AC70E1}" type="presParOf" srcId="{5A1C93DE-8F0D-46C7-841A-CA094B1A757F}" destId="{9638D0DF-65CE-442D-BDAD-CA7B2080D02F}" srcOrd="1" destOrd="0" presId="urn:microsoft.com/office/officeart/2005/8/layout/orgChart1"/>
    <dgm:cxn modelId="{8DBB2DB2-46E3-4ECD-96A5-CA5408390213}" type="presParOf" srcId="{219DD791-B75B-4541-AF4A-9A35594246D2}" destId="{13966EBF-9FEE-4A55-A62B-DBBBD697F880}" srcOrd="1" destOrd="0" presId="urn:microsoft.com/office/officeart/2005/8/layout/orgChart1"/>
    <dgm:cxn modelId="{45673206-6B40-4D40-9198-2A4BD4E1A31B}" type="presParOf" srcId="{219DD791-B75B-4541-AF4A-9A35594246D2}" destId="{4CA7653E-DDFF-4E03-A44B-C08CCA2F9ECD}" srcOrd="2" destOrd="0" presId="urn:microsoft.com/office/officeart/2005/8/layout/orgChart1"/>
    <dgm:cxn modelId="{97A9FBE9-01AB-4E38-9969-14E459D9A49D}" type="presParOf" srcId="{10C7D7DF-85BE-447A-A3EE-18E87E1515C7}" destId="{64E895D3-1B74-4D8B-B3A7-E203E2759F7A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8D06A31-10B9-43D5-9A31-4512B753941A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081DEDCA-4FC2-4371-95CD-E872CF7EC8A2}">
      <dgm:prSet phldrT="[Text]">
        <dgm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lv-LV" dirty="0" smtClean="0">
              <a:solidFill>
                <a:schemeClr val="tx1"/>
              </a:solidFill>
            </a:rPr>
            <a:t>Profesionālās rehabilitācijas programmu izstrāde</a:t>
          </a:r>
          <a:endParaRPr lang="en-US" dirty="0">
            <a:solidFill>
              <a:schemeClr val="tx1"/>
            </a:solidFill>
          </a:endParaRPr>
        </a:p>
      </dgm:t>
    </dgm:pt>
    <dgm:pt modelId="{700A87C1-384A-456A-AC03-F49274D9B21C}" type="parTrans" cxnId="{CE191391-8E30-4349-BCE3-8795B2F0BF7C}">
      <dgm:prSet/>
      <dgm:spPr/>
      <dgm:t>
        <a:bodyPr/>
        <a:lstStyle/>
        <a:p>
          <a:endParaRPr lang="en-US"/>
        </a:p>
      </dgm:t>
    </dgm:pt>
    <dgm:pt modelId="{357FDBFB-CD03-4AA4-9E3B-E5DD34FFC24F}" type="sibTrans" cxnId="{CE191391-8E30-4349-BCE3-8795B2F0BF7C}">
      <dgm:prSet/>
      <dgm:spPr/>
      <dgm:t>
        <a:bodyPr/>
        <a:lstStyle/>
        <a:p>
          <a:endParaRPr lang="en-US"/>
        </a:p>
      </dgm:t>
    </dgm:pt>
    <dgm:pt modelId="{C22C264F-57C0-47B3-9969-061D1E0EE254}">
      <dgm:prSet phldrT="[Text]" custT="1"/>
      <dgm:spPr>
        <a:solidFill>
          <a:schemeClr val="accent3">
            <a:lumMod val="40000"/>
            <a:lumOff val="60000"/>
            <a:alpha val="90000"/>
          </a:schemeClr>
        </a:solidFill>
      </dgm:spPr>
      <dgm:t>
        <a:bodyPr/>
        <a:lstStyle/>
        <a:p>
          <a:r>
            <a:rPr lang="lv-LV" sz="1400" dirty="0" smtClean="0"/>
            <a:t>Darba tirgus pētījums</a:t>
          </a:r>
          <a:endParaRPr lang="en-US" sz="1400" dirty="0"/>
        </a:p>
      </dgm:t>
    </dgm:pt>
    <dgm:pt modelId="{F67D3FA2-5078-41A1-AB6D-8E7DE93F67C2}" type="parTrans" cxnId="{A91008B2-7D47-45AF-8613-B6687650CB87}">
      <dgm:prSet/>
      <dgm:spPr/>
      <dgm:t>
        <a:bodyPr/>
        <a:lstStyle/>
        <a:p>
          <a:endParaRPr lang="en-US"/>
        </a:p>
      </dgm:t>
    </dgm:pt>
    <dgm:pt modelId="{79153675-BF9A-4B22-9232-08FABD51BCCB}" type="sibTrans" cxnId="{A91008B2-7D47-45AF-8613-B6687650CB87}">
      <dgm:prSet/>
      <dgm:spPr/>
      <dgm:t>
        <a:bodyPr/>
        <a:lstStyle/>
        <a:p>
          <a:endParaRPr lang="en-US"/>
        </a:p>
      </dgm:t>
    </dgm:pt>
    <dgm:pt modelId="{E8910041-BC38-4337-ACAE-6C1794EB76D6}">
      <dgm:prSet phldrT="[Text]" custT="1"/>
      <dgm:spPr>
        <a:solidFill>
          <a:schemeClr val="accent3">
            <a:lumMod val="40000"/>
            <a:lumOff val="60000"/>
            <a:alpha val="90000"/>
          </a:schemeClr>
        </a:solidFill>
      </dgm:spPr>
      <dgm:t>
        <a:bodyPr/>
        <a:lstStyle/>
        <a:p>
          <a:r>
            <a:rPr lang="lv-LV" sz="1400" noProof="0" dirty="0" smtClean="0"/>
            <a:t>Programmu izstrāde</a:t>
          </a:r>
          <a:endParaRPr lang="lv-LV" sz="1400" noProof="0" dirty="0"/>
        </a:p>
      </dgm:t>
    </dgm:pt>
    <dgm:pt modelId="{AC886D43-9C3A-4E99-9DD1-CC3813CFE342}" type="parTrans" cxnId="{71A7DB1E-1501-4C7C-8297-752672E4DDF4}">
      <dgm:prSet/>
      <dgm:spPr/>
      <dgm:t>
        <a:bodyPr/>
        <a:lstStyle/>
        <a:p>
          <a:endParaRPr lang="en-US"/>
        </a:p>
      </dgm:t>
    </dgm:pt>
    <dgm:pt modelId="{BF84CA6F-EFA8-4C0A-AD19-6993451C5E7B}" type="sibTrans" cxnId="{71A7DB1E-1501-4C7C-8297-752672E4DDF4}">
      <dgm:prSet/>
      <dgm:spPr/>
      <dgm:t>
        <a:bodyPr/>
        <a:lstStyle/>
        <a:p>
          <a:endParaRPr lang="en-US"/>
        </a:p>
      </dgm:t>
    </dgm:pt>
    <dgm:pt modelId="{EE555E1A-A610-4357-BD35-76D9A0A32C75}">
      <dgm:prSet phldrT="[Text]">
        <dgm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lv-LV" dirty="0" smtClean="0">
              <a:solidFill>
                <a:schemeClr val="tx1"/>
              </a:solidFill>
            </a:rPr>
            <a:t>P</a:t>
          </a:r>
          <a:r>
            <a:rPr lang="lv-LV" noProof="0" dirty="0" err="1" smtClean="0">
              <a:solidFill>
                <a:schemeClr val="tx1"/>
              </a:solidFill>
            </a:rPr>
            <a:t>rofesionālās</a:t>
          </a:r>
          <a:r>
            <a:rPr lang="lv-LV" noProof="0" dirty="0" smtClean="0">
              <a:solidFill>
                <a:schemeClr val="tx1"/>
              </a:solidFill>
            </a:rPr>
            <a:t> rehabilitācijas programmu ieviešana</a:t>
          </a:r>
          <a:endParaRPr lang="lv-LV" noProof="0" dirty="0">
            <a:solidFill>
              <a:schemeClr val="tx1"/>
            </a:solidFill>
          </a:endParaRPr>
        </a:p>
      </dgm:t>
    </dgm:pt>
    <dgm:pt modelId="{9673D3C3-99E2-4D88-A987-17D30D161D86}" type="parTrans" cxnId="{6C89292E-7C14-4FD2-9D69-4945AD7A810F}">
      <dgm:prSet/>
      <dgm:spPr/>
      <dgm:t>
        <a:bodyPr/>
        <a:lstStyle/>
        <a:p>
          <a:endParaRPr lang="en-US"/>
        </a:p>
      </dgm:t>
    </dgm:pt>
    <dgm:pt modelId="{C289A6D5-7070-44BB-8268-F8CFA11730ED}" type="sibTrans" cxnId="{6C89292E-7C14-4FD2-9D69-4945AD7A810F}">
      <dgm:prSet/>
      <dgm:spPr/>
      <dgm:t>
        <a:bodyPr/>
        <a:lstStyle/>
        <a:p>
          <a:endParaRPr lang="en-US"/>
        </a:p>
      </dgm:t>
    </dgm:pt>
    <dgm:pt modelId="{DEA77220-3B2E-4E23-980C-F1C139072364}">
      <dgm:prSet phldrT="[Text]" custT="1"/>
      <dgm:spPr>
        <a:solidFill>
          <a:schemeClr val="accent3">
            <a:lumMod val="40000"/>
            <a:lumOff val="60000"/>
            <a:alpha val="90000"/>
          </a:schemeClr>
        </a:solidFill>
      </dgm:spPr>
      <dgm:t>
        <a:bodyPr/>
        <a:lstStyle/>
        <a:p>
          <a:r>
            <a:rPr lang="lv-LV" sz="1400" noProof="0" dirty="0" smtClean="0"/>
            <a:t>Profesionālās rehabilitācijas programmu apguve</a:t>
          </a:r>
          <a:endParaRPr lang="lv-LV" sz="1400" noProof="0" dirty="0"/>
        </a:p>
      </dgm:t>
    </dgm:pt>
    <dgm:pt modelId="{C511187D-4563-4C50-904A-865E33FA8B5D}" type="parTrans" cxnId="{EF57D914-1450-43CF-B1DD-0CCEC740E633}">
      <dgm:prSet/>
      <dgm:spPr/>
      <dgm:t>
        <a:bodyPr/>
        <a:lstStyle/>
        <a:p>
          <a:endParaRPr lang="en-US"/>
        </a:p>
      </dgm:t>
    </dgm:pt>
    <dgm:pt modelId="{F7D99BF6-B595-4DB3-8963-741B101D4D1D}" type="sibTrans" cxnId="{EF57D914-1450-43CF-B1DD-0CCEC740E633}">
      <dgm:prSet/>
      <dgm:spPr/>
      <dgm:t>
        <a:bodyPr/>
        <a:lstStyle/>
        <a:p>
          <a:endParaRPr lang="en-US"/>
        </a:p>
      </dgm:t>
    </dgm:pt>
    <dgm:pt modelId="{D6812C07-757D-4301-8E48-34A287ABA5F6}">
      <dgm:prSet phldrT="[Text]" custT="1"/>
      <dgm:spPr>
        <a:solidFill>
          <a:schemeClr val="accent3">
            <a:lumMod val="40000"/>
            <a:lumOff val="60000"/>
            <a:alpha val="90000"/>
          </a:schemeClr>
        </a:solidFill>
      </dgm:spPr>
      <dgm:t>
        <a:bodyPr/>
        <a:lstStyle/>
        <a:p>
          <a:r>
            <a:rPr lang="lv-LV" sz="1400" noProof="0" dirty="0" smtClean="0"/>
            <a:t>Profesionālās piemērotības noteikšanas sistēmas pilnveidošana</a:t>
          </a:r>
          <a:endParaRPr lang="lv-LV" sz="1400" noProof="0" dirty="0"/>
        </a:p>
      </dgm:t>
    </dgm:pt>
    <dgm:pt modelId="{B22BE9DA-24A7-4881-A6DF-7F56F2A5D937}" type="parTrans" cxnId="{A8FBC71D-90FA-491D-B431-14EC59C7835F}">
      <dgm:prSet/>
      <dgm:spPr/>
      <dgm:t>
        <a:bodyPr/>
        <a:lstStyle/>
        <a:p>
          <a:endParaRPr lang="en-US"/>
        </a:p>
      </dgm:t>
    </dgm:pt>
    <dgm:pt modelId="{45D42BAF-46B5-407E-8B74-BB3AE236DD91}" type="sibTrans" cxnId="{A8FBC71D-90FA-491D-B431-14EC59C7835F}">
      <dgm:prSet/>
      <dgm:spPr/>
      <dgm:t>
        <a:bodyPr/>
        <a:lstStyle/>
        <a:p>
          <a:endParaRPr lang="en-US"/>
        </a:p>
      </dgm:t>
    </dgm:pt>
    <dgm:pt modelId="{25EC77DB-78EA-4D1F-9067-0B4D2EB10E3E}">
      <dgm:prSet phldrT="[Text]" custT="1"/>
      <dgm:spPr>
        <a:solidFill>
          <a:schemeClr val="accent3">
            <a:lumMod val="40000"/>
            <a:lumOff val="60000"/>
            <a:alpha val="90000"/>
          </a:schemeClr>
        </a:solidFill>
      </dgm:spPr>
      <dgm:t>
        <a:bodyPr/>
        <a:lstStyle/>
        <a:p>
          <a:r>
            <a:rPr lang="lv-LV" sz="1400" dirty="0" smtClean="0"/>
            <a:t>Materiāltehniskā bāze</a:t>
          </a:r>
          <a:endParaRPr lang="en-US" sz="1400" dirty="0"/>
        </a:p>
      </dgm:t>
    </dgm:pt>
    <dgm:pt modelId="{65604CB6-023E-4494-8E62-5DF57A510BE3}" type="parTrans" cxnId="{74FEBBF5-39A2-482A-8EE1-54391E0E795C}">
      <dgm:prSet/>
      <dgm:spPr/>
      <dgm:t>
        <a:bodyPr/>
        <a:lstStyle/>
        <a:p>
          <a:endParaRPr lang="en-US"/>
        </a:p>
      </dgm:t>
    </dgm:pt>
    <dgm:pt modelId="{BBA622A1-E692-48B4-9C5D-195DFC354DAE}" type="sibTrans" cxnId="{74FEBBF5-39A2-482A-8EE1-54391E0E795C}">
      <dgm:prSet/>
      <dgm:spPr/>
      <dgm:t>
        <a:bodyPr/>
        <a:lstStyle/>
        <a:p>
          <a:endParaRPr lang="en-US"/>
        </a:p>
      </dgm:t>
    </dgm:pt>
    <dgm:pt modelId="{8742AB27-23DC-4D11-BB4F-E245069DC4CF}">
      <dgm:prSet phldrT="[Text]" custT="1"/>
      <dgm:spPr>
        <a:solidFill>
          <a:schemeClr val="accent3">
            <a:lumMod val="40000"/>
            <a:lumOff val="60000"/>
            <a:alpha val="90000"/>
          </a:schemeClr>
        </a:solidFill>
      </dgm:spPr>
      <dgm:t>
        <a:bodyPr/>
        <a:lstStyle/>
        <a:p>
          <a:r>
            <a:rPr lang="lv-LV" sz="1400" dirty="0" smtClean="0"/>
            <a:t>Mērķa grupas apzināšana</a:t>
          </a:r>
          <a:endParaRPr lang="en-US" sz="1400" dirty="0"/>
        </a:p>
      </dgm:t>
    </dgm:pt>
    <dgm:pt modelId="{7F28806C-CF08-4D6D-B6F1-A1888A9EC5E3}" type="parTrans" cxnId="{C142A061-5448-4FB6-A39C-75EC0086A15C}">
      <dgm:prSet/>
      <dgm:spPr/>
      <dgm:t>
        <a:bodyPr/>
        <a:lstStyle/>
        <a:p>
          <a:endParaRPr lang="en-US"/>
        </a:p>
      </dgm:t>
    </dgm:pt>
    <dgm:pt modelId="{3EA7A8E4-F6C9-48B4-95E3-88ECDA87966D}" type="sibTrans" cxnId="{C142A061-5448-4FB6-A39C-75EC0086A15C}">
      <dgm:prSet/>
      <dgm:spPr/>
      <dgm:t>
        <a:bodyPr/>
        <a:lstStyle/>
        <a:p>
          <a:endParaRPr lang="en-US"/>
        </a:p>
      </dgm:t>
    </dgm:pt>
    <dgm:pt modelId="{849F65ED-7454-4065-852B-EA2832C91162}">
      <dgm:prSet phldrT="[Text]" custT="1"/>
      <dgm:spPr>
        <a:solidFill>
          <a:schemeClr val="accent3">
            <a:lumMod val="40000"/>
            <a:lumOff val="60000"/>
            <a:alpha val="90000"/>
          </a:schemeClr>
        </a:solidFill>
      </dgm:spPr>
      <dgm:t>
        <a:bodyPr/>
        <a:lstStyle/>
        <a:p>
          <a:r>
            <a:rPr lang="lv-LV" sz="1400" dirty="0" smtClean="0"/>
            <a:t>Profesionālās piemērotības noteikšana</a:t>
          </a:r>
          <a:endParaRPr lang="en-US" sz="1400" dirty="0"/>
        </a:p>
      </dgm:t>
    </dgm:pt>
    <dgm:pt modelId="{F2FD6DFB-3AF5-42DC-9ED7-5BD881623DA6}" type="parTrans" cxnId="{5CE8BA05-6CCF-42B4-A6BE-A36076499F05}">
      <dgm:prSet/>
      <dgm:spPr/>
      <dgm:t>
        <a:bodyPr/>
        <a:lstStyle/>
        <a:p>
          <a:endParaRPr lang="en-US"/>
        </a:p>
      </dgm:t>
    </dgm:pt>
    <dgm:pt modelId="{7C825559-C081-4489-9589-21FE81A38A02}" type="sibTrans" cxnId="{5CE8BA05-6CCF-42B4-A6BE-A36076499F05}">
      <dgm:prSet/>
      <dgm:spPr/>
      <dgm:t>
        <a:bodyPr/>
        <a:lstStyle/>
        <a:p>
          <a:endParaRPr lang="en-US"/>
        </a:p>
      </dgm:t>
    </dgm:pt>
    <dgm:pt modelId="{00AA661B-7D1F-4594-BC46-EB9BD7A897B5}">
      <dgm:prSet phldrT="[Text]" custT="1"/>
      <dgm:spPr>
        <a:solidFill>
          <a:schemeClr val="accent3">
            <a:lumMod val="40000"/>
            <a:lumOff val="60000"/>
            <a:alpha val="90000"/>
          </a:schemeClr>
        </a:solidFill>
      </dgm:spPr>
      <dgm:t>
        <a:bodyPr/>
        <a:lstStyle/>
        <a:p>
          <a:r>
            <a:rPr lang="lv-LV" sz="1400" dirty="0" smtClean="0"/>
            <a:t>Sociālā rehabilitācija un brīvā laika pavadīšana</a:t>
          </a:r>
          <a:endParaRPr lang="en-US" sz="1400" dirty="0"/>
        </a:p>
      </dgm:t>
    </dgm:pt>
    <dgm:pt modelId="{559A742E-AC19-46A2-94F8-8CB3C0AE6EA2}" type="parTrans" cxnId="{415432AF-7E13-4A1B-9B06-A79E9ACD450C}">
      <dgm:prSet/>
      <dgm:spPr/>
      <dgm:t>
        <a:bodyPr/>
        <a:lstStyle/>
        <a:p>
          <a:endParaRPr lang="en-US"/>
        </a:p>
      </dgm:t>
    </dgm:pt>
    <dgm:pt modelId="{D2297838-EAA9-412D-BC9E-20C27E042E6D}" type="sibTrans" cxnId="{415432AF-7E13-4A1B-9B06-A79E9ACD450C}">
      <dgm:prSet/>
      <dgm:spPr/>
      <dgm:t>
        <a:bodyPr/>
        <a:lstStyle/>
        <a:p>
          <a:endParaRPr lang="en-US"/>
        </a:p>
      </dgm:t>
    </dgm:pt>
    <dgm:pt modelId="{A92F54C7-E502-4699-A0FC-F3EC7BEDF7B4}">
      <dgm:prSet phldrT="[Text]" custT="1"/>
      <dgm:spPr>
        <a:solidFill>
          <a:schemeClr val="accent3">
            <a:lumMod val="40000"/>
            <a:lumOff val="60000"/>
            <a:alpha val="90000"/>
          </a:schemeClr>
        </a:solidFill>
      </dgm:spPr>
      <dgm:t>
        <a:bodyPr/>
        <a:lstStyle/>
        <a:p>
          <a:r>
            <a:rPr lang="lv-LV" sz="1400" dirty="0" smtClean="0"/>
            <a:t>Atbalsts darbā iekārtošanai</a:t>
          </a:r>
          <a:endParaRPr lang="en-US" sz="1400" dirty="0"/>
        </a:p>
      </dgm:t>
    </dgm:pt>
    <dgm:pt modelId="{86E875A5-D983-46F7-A4EF-A3CD3668A9B0}" type="parTrans" cxnId="{A7AEAC7D-59DE-4494-8898-70728B9D9696}">
      <dgm:prSet/>
      <dgm:spPr/>
      <dgm:t>
        <a:bodyPr/>
        <a:lstStyle/>
        <a:p>
          <a:endParaRPr lang="en-US"/>
        </a:p>
      </dgm:t>
    </dgm:pt>
    <dgm:pt modelId="{1E6F67CD-E23D-4095-AD92-3D11DE73D7D0}" type="sibTrans" cxnId="{A7AEAC7D-59DE-4494-8898-70728B9D9696}">
      <dgm:prSet/>
      <dgm:spPr/>
      <dgm:t>
        <a:bodyPr/>
        <a:lstStyle/>
        <a:p>
          <a:endParaRPr lang="en-US"/>
        </a:p>
      </dgm:t>
    </dgm:pt>
    <dgm:pt modelId="{567A7E7D-0BE8-4FA4-B045-453C47DBD0C9}">
      <dgm:prSet phldrT="[Text]" custT="1"/>
      <dgm:spPr>
        <a:solidFill>
          <a:schemeClr val="accent3">
            <a:lumMod val="40000"/>
            <a:lumOff val="60000"/>
            <a:alpha val="90000"/>
          </a:schemeClr>
        </a:solidFill>
      </dgm:spPr>
      <dgm:t>
        <a:bodyPr/>
        <a:lstStyle/>
        <a:p>
          <a:r>
            <a:rPr lang="lv-LV" sz="1400" noProof="0" dirty="0" smtClean="0"/>
            <a:t>Profesionālās izglītības programmu licencēšana un akreditēšana</a:t>
          </a:r>
          <a:endParaRPr lang="lv-LV" sz="1400" noProof="0" dirty="0"/>
        </a:p>
      </dgm:t>
    </dgm:pt>
    <dgm:pt modelId="{1D529074-635A-49C5-A809-7E97F89E4E42}" type="parTrans" cxnId="{1A5277A6-A47F-4C87-9990-5CF33256D997}">
      <dgm:prSet/>
      <dgm:spPr/>
      <dgm:t>
        <a:bodyPr/>
        <a:lstStyle/>
        <a:p>
          <a:endParaRPr lang="en-US"/>
        </a:p>
      </dgm:t>
    </dgm:pt>
    <dgm:pt modelId="{A76DA21D-33DA-478A-ACDA-E3115D1CED08}" type="sibTrans" cxnId="{1A5277A6-A47F-4C87-9990-5CF33256D997}">
      <dgm:prSet/>
      <dgm:spPr/>
      <dgm:t>
        <a:bodyPr/>
        <a:lstStyle/>
        <a:p>
          <a:endParaRPr lang="en-US"/>
        </a:p>
      </dgm:t>
    </dgm:pt>
    <dgm:pt modelId="{1C9699E0-24F4-49E0-92C4-145ACBEAE545}">
      <dgm:prSet phldrT="[Text]" custScaleY="121017" custT="1"/>
      <dgm:spPr>
        <a:solidFill>
          <a:schemeClr val="accent3">
            <a:lumMod val="40000"/>
            <a:lumOff val="60000"/>
            <a:alpha val="90000"/>
          </a:schemeClr>
        </a:solidFill>
      </dgm:spPr>
      <dgm:t>
        <a:bodyPr/>
        <a:lstStyle/>
        <a:p>
          <a:r>
            <a:rPr lang="lv-LV" sz="1400" dirty="0" smtClean="0"/>
            <a:t>Ēdināšana, izmitināšana, transports</a:t>
          </a:r>
          <a:endParaRPr lang="en-US" sz="1400" dirty="0"/>
        </a:p>
      </dgm:t>
    </dgm:pt>
    <dgm:pt modelId="{7D190850-9E04-40F7-9758-ED19554D54AA}" type="parTrans" cxnId="{867B3957-5CF3-4AF5-8F9A-F579ACA3A3A7}">
      <dgm:prSet/>
      <dgm:spPr/>
    </dgm:pt>
    <dgm:pt modelId="{ACF9890E-C792-42D0-A9FC-8B3EC4166649}" type="sibTrans" cxnId="{867B3957-5CF3-4AF5-8F9A-F579ACA3A3A7}">
      <dgm:prSet/>
      <dgm:spPr/>
    </dgm:pt>
    <dgm:pt modelId="{FF4A7D5C-F4AB-488D-8DBD-6D5841853127}" type="pres">
      <dgm:prSet presAssocID="{C8D06A31-10B9-43D5-9A31-4512B753941A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47C9E2AA-18F7-4A79-9F09-015C630E1E8D}" type="pres">
      <dgm:prSet presAssocID="{081DEDCA-4FC2-4371-95CD-E872CF7EC8A2}" presName="linNode" presStyleCnt="0"/>
      <dgm:spPr/>
    </dgm:pt>
    <dgm:pt modelId="{70A3422A-56FC-4C0E-8D2F-6467C57B6CAF}" type="pres">
      <dgm:prSet presAssocID="{081DEDCA-4FC2-4371-95CD-E872CF7EC8A2}" presName="parentText" presStyleLbl="node1" presStyleIdx="0" presStyleCnt="2" custScaleX="107513" custScaleY="11538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E38178C-2915-4C83-A8F2-360C1129942C}" type="pres">
      <dgm:prSet presAssocID="{081DEDCA-4FC2-4371-95CD-E872CF7EC8A2}" presName="descendantText" presStyleLbl="align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B0E85D8-D242-4F01-8675-E2952D55D82A}" type="pres">
      <dgm:prSet presAssocID="{357FDBFB-CD03-4AA4-9E3B-E5DD34FFC24F}" presName="sp" presStyleCnt="0"/>
      <dgm:spPr/>
    </dgm:pt>
    <dgm:pt modelId="{18317AAC-22B7-4821-A14A-1A00079F5697}" type="pres">
      <dgm:prSet presAssocID="{EE555E1A-A610-4357-BD35-76D9A0A32C75}" presName="linNode" presStyleCnt="0"/>
      <dgm:spPr/>
    </dgm:pt>
    <dgm:pt modelId="{E4C0DB5A-A7E2-4772-8188-2D13228C1E03}" type="pres">
      <dgm:prSet presAssocID="{EE555E1A-A610-4357-BD35-76D9A0A32C75}" presName="parentText" presStyleLbl="node1" presStyleIdx="1" presStyleCnt="2" custScaleX="107227" custScaleY="111979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D87EF35-1AD6-4C46-8C68-4FF1A95FFABE}" type="pres">
      <dgm:prSet presAssocID="{EE555E1A-A610-4357-BD35-76D9A0A32C75}" presName="descendantText" presStyleLbl="alignAccFollowNode1" presStyleIdx="1" presStyleCnt="2" custScaleY="12101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FC702CB9-525D-4766-9CCF-6B5DCC39A1DA}" type="presOf" srcId="{EE555E1A-A610-4357-BD35-76D9A0A32C75}" destId="{E4C0DB5A-A7E2-4772-8188-2D13228C1E03}" srcOrd="0" destOrd="0" presId="urn:microsoft.com/office/officeart/2005/8/layout/vList5"/>
    <dgm:cxn modelId="{9C14392D-9EA3-4B88-8452-87AAF5B04546}" type="presOf" srcId="{849F65ED-7454-4065-852B-EA2832C91162}" destId="{0D87EF35-1AD6-4C46-8C68-4FF1A95FFABE}" srcOrd="0" destOrd="2" presId="urn:microsoft.com/office/officeart/2005/8/layout/vList5"/>
    <dgm:cxn modelId="{A7AEAC7D-59DE-4494-8898-70728B9D9696}" srcId="{EE555E1A-A610-4357-BD35-76D9A0A32C75}" destId="{A92F54C7-E502-4699-A0FC-F3EC7BEDF7B4}" srcOrd="6" destOrd="0" parTransId="{86E875A5-D983-46F7-A4EF-A3CD3668A9B0}" sibTransId="{1E6F67CD-E23D-4095-AD92-3D11DE73D7D0}"/>
    <dgm:cxn modelId="{5AA034B0-AE71-42E1-BFC3-3204260AE1BB}" type="presOf" srcId="{C22C264F-57C0-47B3-9969-061D1E0EE254}" destId="{7E38178C-2915-4C83-A8F2-360C1129942C}" srcOrd="0" destOrd="0" presId="urn:microsoft.com/office/officeart/2005/8/layout/vList5"/>
    <dgm:cxn modelId="{EF57D914-1450-43CF-B1DD-0CCEC740E633}" srcId="{EE555E1A-A610-4357-BD35-76D9A0A32C75}" destId="{DEA77220-3B2E-4E23-980C-F1C139072364}" srcOrd="3" destOrd="0" parTransId="{C511187D-4563-4C50-904A-865E33FA8B5D}" sibTransId="{F7D99BF6-B595-4DB3-8963-741B101D4D1D}"/>
    <dgm:cxn modelId="{415432AF-7E13-4A1B-9B06-A79E9ACD450C}" srcId="{EE555E1A-A610-4357-BD35-76D9A0A32C75}" destId="{00AA661B-7D1F-4594-BC46-EB9BD7A897B5}" srcOrd="5" destOrd="0" parTransId="{559A742E-AC19-46A2-94F8-8CB3C0AE6EA2}" sibTransId="{D2297838-EAA9-412D-BC9E-20C27E042E6D}"/>
    <dgm:cxn modelId="{CE191391-8E30-4349-BCE3-8795B2F0BF7C}" srcId="{C8D06A31-10B9-43D5-9A31-4512B753941A}" destId="{081DEDCA-4FC2-4371-95CD-E872CF7EC8A2}" srcOrd="0" destOrd="0" parTransId="{700A87C1-384A-456A-AC03-F49274D9B21C}" sibTransId="{357FDBFB-CD03-4AA4-9E3B-E5DD34FFC24F}"/>
    <dgm:cxn modelId="{71A7DB1E-1501-4C7C-8297-752672E4DDF4}" srcId="{081DEDCA-4FC2-4371-95CD-E872CF7EC8A2}" destId="{E8910041-BC38-4337-ACAE-6C1794EB76D6}" srcOrd="1" destOrd="0" parTransId="{AC886D43-9C3A-4E99-9DD1-CC3813CFE342}" sibTransId="{BF84CA6F-EFA8-4C0A-AD19-6993451C5E7B}"/>
    <dgm:cxn modelId="{D5133390-E7FE-40C7-B6BF-47D5B9A9B328}" type="presOf" srcId="{25EC77DB-78EA-4D1F-9067-0B4D2EB10E3E}" destId="{0D87EF35-1AD6-4C46-8C68-4FF1A95FFABE}" srcOrd="0" destOrd="0" presId="urn:microsoft.com/office/officeart/2005/8/layout/vList5"/>
    <dgm:cxn modelId="{3ED7A3B1-81E9-4094-AE07-BF1364CECF71}" type="presOf" srcId="{E8910041-BC38-4337-ACAE-6C1794EB76D6}" destId="{7E38178C-2915-4C83-A8F2-360C1129942C}" srcOrd="0" destOrd="1" presId="urn:microsoft.com/office/officeart/2005/8/layout/vList5"/>
    <dgm:cxn modelId="{74FEBBF5-39A2-482A-8EE1-54391E0E795C}" srcId="{EE555E1A-A610-4357-BD35-76D9A0A32C75}" destId="{25EC77DB-78EA-4D1F-9067-0B4D2EB10E3E}" srcOrd="0" destOrd="0" parTransId="{65604CB6-023E-4494-8E62-5DF57A510BE3}" sibTransId="{BBA622A1-E692-48B4-9C5D-195DFC354DAE}"/>
    <dgm:cxn modelId="{4EDC0959-2B15-4496-88F7-F0AB238A6259}" type="presOf" srcId="{1C9699E0-24F4-49E0-92C4-145ACBEAE545}" destId="{0D87EF35-1AD6-4C46-8C68-4FF1A95FFABE}" srcOrd="0" destOrd="4" presId="urn:microsoft.com/office/officeart/2005/8/layout/vList5"/>
    <dgm:cxn modelId="{BC10EB98-60B1-42FB-B9C7-91236C5C3D7F}" type="presOf" srcId="{DEA77220-3B2E-4E23-980C-F1C139072364}" destId="{0D87EF35-1AD6-4C46-8C68-4FF1A95FFABE}" srcOrd="0" destOrd="3" presId="urn:microsoft.com/office/officeart/2005/8/layout/vList5"/>
    <dgm:cxn modelId="{04BE6CBB-D423-4306-96F4-9118E08C6D4A}" type="presOf" srcId="{C8D06A31-10B9-43D5-9A31-4512B753941A}" destId="{FF4A7D5C-F4AB-488D-8DBD-6D5841853127}" srcOrd="0" destOrd="0" presId="urn:microsoft.com/office/officeart/2005/8/layout/vList5"/>
    <dgm:cxn modelId="{A8FBC71D-90FA-491D-B431-14EC59C7835F}" srcId="{081DEDCA-4FC2-4371-95CD-E872CF7EC8A2}" destId="{D6812C07-757D-4301-8E48-34A287ABA5F6}" srcOrd="3" destOrd="0" parTransId="{B22BE9DA-24A7-4881-A6DF-7F56F2A5D937}" sibTransId="{45D42BAF-46B5-407E-8B74-BB3AE236DD91}"/>
    <dgm:cxn modelId="{0085767D-456E-492C-AB47-D5021C7A090C}" type="presOf" srcId="{081DEDCA-4FC2-4371-95CD-E872CF7EC8A2}" destId="{70A3422A-56FC-4C0E-8D2F-6467C57B6CAF}" srcOrd="0" destOrd="0" presId="urn:microsoft.com/office/officeart/2005/8/layout/vList5"/>
    <dgm:cxn modelId="{AA2E5CAA-3C98-48D4-90C1-020F15EAC6AE}" type="presOf" srcId="{8742AB27-23DC-4D11-BB4F-E245069DC4CF}" destId="{0D87EF35-1AD6-4C46-8C68-4FF1A95FFABE}" srcOrd="0" destOrd="1" presId="urn:microsoft.com/office/officeart/2005/8/layout/vList5"/>
    <dgm:cxn modelId="{731654D7-EC95-4530-B648-5C16D095A9DA}" type="presOf" srcId="{A92F54C7-E502-4699-A0FC-F3EC7BEDF7B4}" destId="{0D87EF35-1AD6-4C46-8C68-4FF1A95FFABE}" srcOrd="0" destOrd="6" presId="urn:microsoft.com/office/officeart/2005/8/layout/vList5"/>
    <dgm:cxn modelId="{1A5277A6-A47F-4C87-9990-5CF33256D997}" srcId="{081DEDCA-4FC2-4371-95CD-E872CF7EC8A2}" destId="{567A7E7D-0BE8-4FA4-B045-453C47DBD0C9}" srcOrd="2" destOrd="0" parTransId="{1D529074-635A-49C5-A809-7E97F89E4E42}" sibTransId="{A76DA21D-33DA-478A-ACDA-E3115D1CED08}"/>
    <dgm:cxn modelId="{98829321-3265-4C30-8390-420ADCEB4A3D}" type="presOf" srcId="{00AA661B-7D1F-4594-BC46-EB9BD7A897B5}" destId="{0D87EF35-1AD6-4C46-8C68-4FF1A95FFABE}" srcOrd="0" destOrd="5" presId="urn:microsoft.com/office/officeart/2005/8/layout/vList5"/>
    <dgm:cxn modelId="{5CE8BA05-6CCF-42B4-A6BE-A36076499F05}" srcId="{EE555E1A-A610-4357-BD35-76D9A0A32C75}" destId="{849F65ED-7454-4065-852B-EA2832C91162}" srcOrd="2" destOrd="0" parTransId="{F2FD6DFB-3AF5-42DC-9ED7-5BD881623DA6}" sibTransId="{7C825559-C081-4489-9589-21FE81A38A02}"/>
    <dgm:cxn modelId="{1DDC9C2C-F7D0-42AB-AF79-C987F2EE3D99}" type="presOf" srcId="{D6812C07-757D-4301-8E48-34A287ABA5F6}" destId="{7E38178C-2915-4C83-A8F2-360C1129942C}" srcOrd="0" destOrd="3" presId="urn:microsoft.com/office/officeart/2005/8/layout/vList5"/>
    <dgm:cxn modelId="{6C89292E-7C14-4FD2-9D69-4945AD7A810F}" srcId="{C8D06A31-10B9-43D5-9A31-4512B753941A}" destId="{EE555E1A-A610-4357-BD35-76D9A0A32C75}" srcOrd="1" destOrd="0" parTransId="{9673D3C3-99E2-4D88-A987-17D30D161D86}" sibTransId="{C289A6D5-7070-44BB-8268-F8CFA11730ED}"/>
    <dgm:cxn modelId="{9D2B4366-F397-4F3C-A492-78D53BAB23E9}" type="presOf" srcId="{567A7E7D-0BE8-4FA4-B045-453C47DBD0C9}" destId="{7E38178C-2915-4C83-A8F2-360C1129942C}" srcOrd="0" destOrd="2" presId="urn:microsoft.com/office/officeart/2005/8/layout/vList5"/>
    <dgm:cxn modelId="{867B3957-5CF3-4AF5-8F9A-F579ACA3A3A7}" srcId="{EE555E1A-A610-4357-BD35-76D9A0A32C75}" destId="{1C9699E0-24F4-49E0-92C4-145ACBEAE545}" srcOrd="4" destOrd="0" parTransId="{7D190850-9E04-40F7-9758-ED19554D54AA}" sibTransId="{ACF9890E-C792-42D0-A9FC-8B3EC4166649}"/>
    <dgm:cxn modelId="{C142A061-5448-4FB6-A39C-75EC0086A15C}" srcId="{EE555E1A-A610-4357-BD35-76D9A0A32C75}" destId="{8742AB27-23DC-4D11-BB4F-E245069DC4CF}" srcOrd="1" destOrd="0" parTransId="{7F28806C-CF08-4D6D-B6F1-A1888A9EC5E3}" sibTransId="{3EA7A8E4-F6C9-48B4-95E3-88ECDA87966D}"/>
    <dgm:cxn modelId="{A91008B2-7D47-45AF-8613-B6687650CB87}" srcId="{081DEDCA-4FC2-4371-95CD-E872CF7EC8A2}" destId="{C22C264F-57C0-47B3-9969-061D1E0EE254}" srcOrd="0" destOrd="0" parTransId="{F67D3FA2-5078-41A1-AB6D-8E7DE93F67C2}" sibTransId="{79153675-BF9A-4B22-9232-08FABD51BCCB}"/>
    <dgm:cxn modelId="{1D3DF327-8ADC-4BDA-816C-35C9FD581923}" type="presParOf" srcId="{FF4A7D5C-F4AB-488D-8DBD-6D5841853127}" destId="{47C9E2AA-18F7-4A79-9F09-015C630E1E8D}" srcOrd="0" destOrd="0" presId="urn:microsoft.com/office/officeart/2005/8/layout/vList5"/>
    <dgm:cxn modelId="{00EDAD6A-3B95-4F79-B3D0-53056ABED8F1}" type="presParOf" srcId="{47C9E2AA-18F7-4A79-9F09-015C630E1E8D}" destId="{70A3422A-56FC-4C0E-8D2F-6467C57B6CAF}" srcOrd="0" destOrd="0" presId="urn:microsoft.com/office/officeart/2005/8/layout/vList5"/>
    <dgm:cxn modelId="{3702C05D-9F2B-4ADA-B977-60389CEA69BE}" type="presParOf" srcId="{47C9E2AA-18F7-4A79-9F09-015C630E1E8D}" destId="{7E38178C-2915-4C83-A8F2-360C1129942C}" srcOrd="1" destOrd="0" presId="urn:microsoft.com/office/officeart/2005/8/layout/vList5"/>
    <dgm:cxn modelId="{8D94CF6A-AF7D-43CB-9641-1AF225AC6AE7}" type="presParOf" srcId="{FF4A7D5C-F4AB-488D-8DBD-6D5841853127}" destId="{BB0E85D8-D242-4F01-8675-E2952D55D82A}" srcOrd="1" destOrd="0" presId="urn:microsoft.com/office/officeart/2005/8/layout/vList5"/>
    <dgm:cxn modelId="{2E43D62D-0B6C-4AD2-9AA7-6EC3D84F1E4B}" type="presParOf" srcId="{FF4A7D5C-F4AB-488D-8DBD-6D5841853127}" destId="{18317AAC-22B7-4821-A14A-1A00079F5697}" srcOrd="2" destOrd="0" presId="urn:microsoft.com/office/officeart/2005/8/layout/vList5"/>
    <dgm:cxn modelId="{005688A9-1477-4C40-8417-9DC099F293D2}" type="presParOf" srcId="{18317AAC-22B7-4821-A14A-1A00079F5697}" destId="{E4C0DB5A-A7E2-4772-8188-2D13228C1E03}" srcOrd="0" destOrd="0" presId="urn:microsoft.com/office/officeart/2005/8/layout/vList5"/>
    <dgm:cxn modelId="{D4735125-496F-4DD8-8E4C-242CC23F968B}" type="presParOf" srcId="{18317AAC-22B7-4821-A14A-1A00079F5697}" destId="{0D87EF35-1AD6-4C46-8C68-4FF1A95FFABE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C8D06A31-10B9-43D5-9A31-4512B753941A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081DEDCA-4FC2-4371-95CD-E872CF7EC8A2}">
      <dgm:prSet phldrT="[Text]">
        <dgm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lv-LV" noProof="0" dirty="0" smtClean="0">
              <a:solidFill>
                <a:schemeClr val="tx1"/>
              </a:solidFill>
            </a:rPr>
            <a:t>Prasmju sertificēšanas sistēmas izstrāde</a:t>
          </a:r>
          <a:endParaRPr lang="lv-LV" noProof="0" dirty="0">
            <a:solidFill>
              <a:schemeClr val="tx1"/>
            </a:solidFill>
          </a:endParaRPr>
        </a:p>
      </dgm:t>
    </dgm:pt>
    <dgm:pt modelId="{700A87C1-384A-456A-AC03-F49274D9B21C}" type="parTrans" cxnId="{CE191391-8E30-4349-BCE3-8795B2F0BF7C}">
      <dgm:prSet/>
      <dgm:spPr/>
      <dgm:t>
        <a:bodyPr/>
        <a:lstStyle/>
        <a:p>
          <a:endParaRPr lang="en-US"/>
        </a:p>
      </dgm:t>
    </dgm:pt>
    <dgm:pt modelId="{357FDBFB-CD03-4AA4-9E3B-E5DD34FFC24F}" type="sibTrans" cxnId="{CE191391-8E30-4349-BCE3-8795B2F0BF7C}">
      <dgm:prSet/>
      <dgm:spPr/>
      <dgm:t>
        <a:bodyPr/>
        <a:lstStyle/>
        <a:p>
          <a:endParaRPr lang="en-US"/>
        </a:p>
      </dgm:t>
    </dgm:pt>
    <dgm:pt modelId="{C22C264F-57C0-47B3-9969-061D1E0EE254}">
      <dgm:prSet phldrT="[Text]" custT="1"/>
      <dgm:spPr>
        <a:solidFill>
          <a:schemeClr val="accent3">
            <a:lumMod val="40000"/>
            <a:lumOff val="60000"/>
            <a:alpha val="90000"/>
          </a:schemeClr>
        </a:solidFill>
      </dgm:spPr>
      <dgm:t>
        <a:bodyPr/>
        <a:lstStyle/>
        <a:p>
          <a:r>
            <a:rPr lang="lv-LV" sz="1400" dirty="0" smtClean="0"/>
            <a:t>Darba tirgus pētījums</a:t>
          </a:r>
          <a:endParaRPr lang="en-US" sz="1400" dirty="0"/>
        </a:p>
      </dgm:t>
    </dgm:pt>
    <dgm:pt modelId="{F67D3FA2-5078-41A1-AB6D-8E7DE93F67C2}" type="parTrans" cxnId="{A91008B2-7D47-45AF-8613-B6687650CB87}">
      <dgm:prSet/>
      <dgm:spPr/>
      <dgm:t>
        <a:bodyPr/>
        <a:lstStyle/>
        <a:p>
          <a:endParaRPr lang="en-US"/>
        </a:p>
      </dgm:t>
    </dgm:pt>
    <dgm:pt modelId="{79153675-BF9A-4B22-9232-08FABD51BCCB}" type="sibTrans" cxnId="{A91008B2-7D47-45AF-8613-B6687650CB87}">
      <dgm:prSet/>
      <dgm:spPr/>
      <dgm:t>
        <a:bodyPr/>
        <a:lstStyle/>
        <a:p>
          <a:endParaRPr lang="en-US"/>
        </a:p>
      </dgm:t>
    </dgm:pt>
    <dgm:pt modelId="{EE555E1A-A610-4357-BD35-76D9A0A32C75}">
      <dgm:prSet phldrT="[Text]">
        <dgm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lv-LV" noProof="0" dirty="0" smtClean="0">
              <a:solidFill>
                <a:schemeClr val="tx1"/>
              </a:solidFill>
            </a:rPr>
            <a:t>Prasmju apmācību programmu ieviešana</a:t>
          </a:r>
          <a:endParaRPr lang="lv-LV" noProof="0" dirty="0">
            <a:solidFill>
              <a:schemeClr val="tx1"/>
            </a:solidFill>
          </a:endParaRPr>
        </a:p>
      </dgm:t>
    </dgm:pt>
    <dgm:pt modelId="{9673D3C3-99E2-4D88-A987-17D30D161D86}" type="parTrans" cxnId="{6C89292E-7C14-4FD2-9D69-4945AD7A810F}">
      <dgm:prSet/>
      <dgm:spPr/>
      <dgm:t>
        <a:bodyPr/>
        <a:lstStyle/>
        <a:p>
          <a:endParaRPr lang="en-US"/>
        </a:p>
      </dgm:t>
    </dgm:pt>
    <dgm:pt modelId="{C289A6D5-7070-44BB-8268-F8CFA11730ED}" type="sibTrans" cxnId="{6C89292E-7C14-4FD2-9D69-4945AD7A810F}">
      <dgm:prSet/>
      <dgm:spPr/>
      <dgm:t>
        <a:bodyPr/>
        <a:lstStyle/>
        <a:p>
          <a:endParaRPr lang="en-US"/>
        </a:p>
      </dgm:t>
    </dgm:pt>
    <dgm:pt modelId="{DEA77220-3B2E-4E23-980C-F1C139072364}">
      <dgm:prSet phldrT="[Text]" custT="1"/>
      <dgm:spPr>
        <a:solidFill>
          <a:schemeClr val="accent3">
            <a:lumMod val="40000"/>
            <a:lumOff val="60000"/>
            <a:alpha val="90000"/>
          </a:schemeClr>
        </a:solidFill>
      </dgm:spPr>
      <dgm:t>
        <a:bodyPr/>
        <a:lstStyle/>
        <a:p>
          <a:r>
            <a:rPr lang="lv-LV" sz="1400" noProof="0" dirty="0" smtClean="0"/>
            <a:t>Prasmju apmācības programmu apguve</a:t>
          </a:r>
          <a:endParaRPr lang="lv-LV" sz="1400" noProof="0" dirty="0"/>
        </a:p>
      </dgm:t>
    </dgm:pt>
    <dgm:pt modelId="{C511187D-4563-4C50-904A-865E33FA8B5D}" type="parTrans" cxnId="{EF57D914-1450-43CF-B1DD-0CCEC740E633}">
      <dgm:prSet/>
      <dgm:spPr/>
      <dgm:t>
        <a:bodyPr/>
        <a:lstStyle/>
        <a:p>
          <a:endParaRPr lang="en-US"/>
        </a:p>
      </dgm:t>
    </dgm:pt>
    <dgm:pt modelId="{F7D99BF6-B595-4DB3-8963-741B101D4D1D}" type="sibTrans" cxnId="{EF57D914-1450-43CF-B1DD-0CCEC740E633}">
      <dgm:prSet/>
      <dgm:spPr/>
      <dgm:t>
        <a:bodyPr/>
        <a:lstStyle/>
        <a:p>
          <a:endParaRPr lang="en-US"/>
        </a:p>
      </dgm:t>
    </dgm:pt>
    <dgm:pt modelId="{DA26CFAF-F043-440A-8C78-637FE5B44126}">
      <dgm:prSet phldrT="[Text]" custT="1"/>
      <dgm:spPr>
        <a:solidFill>
          <a:schemeClr val="accent3">
            <a:lumMod val="40000"/>
            <a:lumOff val="60000"/>
            <a:alpha val="90000"/>
          </a:schemeClr>
        </a:solidFill>
      </dgm:spPr>
      <dgm:t>
        <a:bodyPr/>
        <a:lstStyle/>
        <a:p>
          <a:r>
            <a:rPr lang="lv-LV" sz="1400" dirty="0" smtClean="0"/>
            <a:t>Ārvalstu pieredze</a:t>
          </a:r>
          <a:endParaRPr lang="en-US" sz="1400" dirty="0"/>
        </a:p>
      </dgm:t>
    </dgm:pt>
    <dgm:pt modelId="{C7669764-FC21-470C-956D-64AF2197D103}" type="parTrans" cxnId="{5D7F523E-FFF5-4834-BEA5-96F3612A1874}">
      <dgm:prSet/>
      <dgm:spPr/>
      <dgm:t>
        <a:bodyPr/>
        <a:lstStyle/>
        <a:p>
          <a:endParaRPr lang="en-US"/>
        </a:p>
      </dgm:t>
    </dgm:pt>
    <dgm:pt modelId="{05EB8FC2-254A-4967-9768-C9094E540ECE}" type="sibTrans" cxnId="{5D7F523E-FFF5-4834-BEA5-96F3612A1874}">
      <dgm:prSet/>
      <dgm:spPr/>
      <dgm:t>
        <a:bodyPr/>
        <a:lstStyle/>
        <a:p>
          <a:endParaRPr lang="en-US"/>
        </a:p>
      </dgm:t>
    </dgm:pt>
    <dgm:pt modelId="{8A7855C8-B4CB-4B76-B78C-0CB66393E1CE}">
      <dgm:prSet phldrT="[Text]" custT="1"/>
      <dgm:spPr>
        <a:solidFill>
          <a:schemeClr val="accent3">
            <a:lumMod val="40000"/>
            <a:lumOff val="60000"/>
            <a:alpha val="90000"/>
          </a:schemeClr>
        </a:solidFill>
      </dgm:spPr>
      <dgm:t>
        <a:bodyPr/>
        <a:lstStyle/>
        <a:p>
          <a:r>
            <a:rPr lang="lv-LV" sz="1400" dirty="0" smtClean="0"/>
            <a:t>Materiāltehniskā bāze</a:t>
          </a:r>
          <a:endParaRPr lang="en-US" sz="1400" dirty="0"/>
        </a:p>
      </dgm:t>
    </dgm:pt>
    <dgm:pt modelId="{3C8B9D9B-50AD-4119-BDCC-92BF53601824}" type="parTrans" cxnId="{CF6846BC-3318-43DB-97FF-5D5897A19BDE}">
      <dgm:prSet/>
      <dgm:spPr/>
      <dgm:t>
        <a:bodyPr/>
        <a:lstStyle/>
        <a:p>
          <a:endParaRPr lang="en-US"/>
        </a:p>
      </dgm:t>
    </dgm:pt>
    <dgm:pt modelId="{08EA901B-4489-4A46-8FE0-C85FE5D9AE24}" type="sibTrans" cxnId="{CF6846BC-3318-43DB-97FF-5D5897A19BDE}">
      <dgm:prSet/>
      <dgm:spPr/>
      <dgm:t>
        <a:bodyPr/>
        <a:lstStyle/>
        <a:p>
          <a:endParaRPr lang="en-US"/>
        </a:p>
      </dgm:t>
    </dgm:pt>
    <dgm:pt modelId="{ADC4D6A8-434C-4AA5-8813-412E3D77AB68}">
      <dgm:prSet phldrT="[Text]" custT="1"/>
      <dgm:spPr>
        <a:solidFill>
          <a:schemeClr val="accent3">
            <a:lumMod val="40000"/>
            <a:lumOff val="60000"/>
            <a:alpha val="90000"/>
          </a:schemeClr>
        </a:solidFill>
      </dgm:spPr>
      <dgm:t>
        <a:bodyPr/>
        <a:lstStyle/>
        <a:p>
          <a:r>
            <a:rPr lang="lv-LV" sz="1400" noProof="0" dirty="0" smtClean="0"/>
            <a:t>Mērķa grupas apzināšana</a:t>
          </a:r>
          <a:endParaRPr lang="lv-LV" sz="1400" noProof="0" dirty="0"/>
        </a:p>
      </dgm:t>
    </dgm:pt>
    <dgm:pt modelId="{C10EBF8E-0FA9-4E34-BF99-5DB53B2ECB8F}" type="parTrans" cxnId="{2356DF35-2B12-4BBF-AFF2-BF9E29D8980E}">
      <dgm:prSet/>
      <dgm:spPr/>
      <dgm:t>
        <a:bodyPr/>
        <a:lstStyle/>
        <a:p>
          <a:endParaRPr lang="en-US"/>
        </a:p>
      </dgm:t>
    </dgm:pt>
    <dgm:pt modelId="{049D213C-B57C-43A4-8BDF-5B180BBC0DEB}" type="sibTrans" cxnId="{2356DF35-2B12-4BBF-AFF2-BF9E29D8980E}">
      <dgm:prSet/>
      <dgm:spPr/>
      <dgm:t>
        <a:bodyPr/>
        <a:lstStyle/>
        <a:p>
          <a:endParaRPr lang="en-US"/>
        </a:p>
      </dgm:t>
    </dgm:pt>
    <dgm:pt modelId="{759C27E8-F094-4CD3-BC89-948C042834E8}">
      <dgm:prSet phldrT="[Text]" custT="1"/>
      <dgm:spPr>
        <a:solidFill>
          <a:schemeClr val="accent3">
            <a:lumMod val="40000"/>
            <a:lumOff val="60000"/>
            <a:alpha val="90000"/>
          </a:schemeClr>
        </a:solidFill>
      </dgm:spPr>
      <dgm:t>
        <a:bodyPr/>
        <a:lstStyle/>
        <a:p>
          <a:r>
            <a:rPr lang="lv-LV" sz="1400" noProof="0" dirty="0" smtClean="0"/>
            <a:t>Profesionālās piemērotības noteikšana</a:t>
          </a:r>
          <a:endParaRPr lang="lv-LV" sz="1400" noProof="0" dirty="0"/>
        </a:p>
      </dgm:t>
    </dgm:pt>
    <dgm:pt modelId="{7E4A454E-FF44-4B5B-8650-0E81D16189B3}" type="parTrans" cxnId="{4FF9678D-9B57-42BF-8D75-BA3B0947F191}">
      <dgm:prSet/>
      <dgm:spPr/>
      <dgm:t>
        <a:bodyPr/>
        <a:lstStyle/>
        <a:p>
          <a:endParaRPr lang="en-US"/>
        </a:p>
      </dgm:t>
    </dgm:pt>
    <dgm:pt modelId="{46424E11-5A9B-4D76-8F38-05C110C65D75}" type="sibTrans" cxnId="{4FF9678D-9B57-42BF-8D75-BA3B0947F191}">
      <dgm:prSet/>
      <dgm:spPr/>
      <dgm:t>
        <a:bodyPr/>
        <a:lstStyle/>
        <a:p>
          <a:endParaRPr lang="en-US"/>
        </a:p>
      </dgm:t>
    </dgm:pt>
    <dgm:pt modelId="{C24C239C-D460-4877-824E-43F57147E90D}">
      <dgm:prSet phldrT="[Text]" custT="1"/>
      <dgm:spPr>
        <a:solidFill>
          <a:schemeClr val="accent3">
            <a:lumMod val="40000"/>
            <a:lumOff val="60000"/>
            <a:alpha val="90000"/>
          </a:schemeClr>
        </a:solidFill>
      </dgm:spPr>
      <dgm:t>
        <a:bodyPr/>
        <a:lstStyle/>
        <a:p>
          <a:r>
            <a:rPr lang="lv-LV" sz="1400" noProof="0" dirty="0" smtClean="0"/>
            <a:t>Sociālā rehabilitācija un brīvā laika pavadīšana</a:t>
          </a:r>
          <a:endParaRPr lang="lv-LV" sz="1400" noProof="0" dirty="0"/>
        </a:p>
      </dgm:t>
    </dgm:pt>
    <dgm:pt modelId="{2C409AD8-2C04-4F2E-A2CC-464BE134DE55}" type="parTrans" cxnId="{6C9D2802-E9E7-4251-B4B1-6E6FBEC2AA0E}">
      <dgm:prSet/>
      <dgm:spPr/>
      <dgm:t>
        <a:bodyPr/>
        <a:lstStyle/>
        <a:p>
          <a:endParaRPr lang="en-US"/>
        </a:p>
      </dgm:t>
    </dgm:pt>
    <dgm:pt modelId="{AE06C18B-BE89-488F-9CC1-9B528472E387}" type="sibTrans" cxnId="{6C9D2802-E9E7-4251-B4B1-6E6FBEC2AA0E}">
      <dgm:prSet/>
      <dgm:spPr/>
      <dgm:t>
        <a:bodyPr/>
        <a:lstStyle/>
        <a:p>
          <a:endParaRPr lang="en-US"/>
        </a:p>
      </dgm:t>
    </dgm:pt>
    <dgm:pt modelId="{827819D7-C7DC-4173-9C97-4579E0799FB5}">
      <dgm:prSet custT="1"/>
      <dgm:spPr>
        <a:solidFill>
          <a:schemeClr val="accent3">
            <a:lumMod val="40000"/>
            <a:lumOff val="60000"/>
            <a:alpha val="90000"/>
          </a:schemeClr>
        </a:solidFill>
      </dgm:spPr>
      <dgm:t>
        <a:bodyPr/>
        <a:lstStyle/>
        <a:p>
          <a:r>
            <a:rPr lang="lv-LV" sz="1400" noProof="0" dirty="0" smtClean="0"/>
            <a:t>Atbalsts darbā iekārtošanai</a:t>
          </a:r>
          <a:endParaRPr lang="lv-LV" sz="1400" noProof="0" dirty="0"/>
        </a:p>
      </dgm:t>
    </dgm:pt>
    <dgm:pt modelId="{AE0E6EF8-D2E1-41F1-9012-94A486B76693}" type="parTrans" cxnId="{A13F4976-19C2-45AD-A8BA-528A9CD386A8}">
      <dgm:prSet/>
      <dgm:spPr/>
      <dgm:t>
        <a:bodyPr/>
        <a:lstStyle/>
        <a:p>
          <a:endParaRPr lang="en-US"/>
        </a:p>
      </dgm:t>
    </dgm:pt>
    <dgm:pt modelId="{78F569A2-6BAD-43DB-A0C9-48C07E6D249A}" type="sibTrans" cxnId="{A13F4976-19C2-45AD-A8BA-528A9CD386A8}">
      <dgm:prSet/>
      <dgm:spPr/>
      <dgm:t>
        <a:bodyPr/>
        <a:lstStyle/>
        <a:p>
          <a:endParaRPr lang="en-US"/>
        </a:p>
      </dgm:t>
    </dgm:pt>
    <dgm:pt modelId="{83290E04-AA73-4346-A348-8E1585C7D28D}">
      <dgm:prSet phldrT="[Text]" custT="1"/>
      <dgm:spPr>
        <a:solidFill>
          <a:schemeClr val="accent3">
            <a:lumMod val="40000"/>
            <a:lumOff val="60000"/>
            <a:alpha val="90000"/>
          </a:schemeClr>
        </a:solidFill>
      </dgm:spPr>
      <dgm:t>
        <a:bodyPr/>
        <a:lstStyle/>
        <a:p>
          <a:r>
            <a:rPr lang="lv-LV" sz="1400" noProof="0" dirty="0" smtClean="0"/>
            <a:t>Informatīvie pasākumi darba devējiem</a:t>
          </a:r>
          <a:endParaRPr lang="lv-LV" sz="1400" noProof="0" dirty="0"/>
        </a:p>
      </dgm:t>
    </dgm:pt>
    <dgm:pt modelId="{F489AA3C-1BF4-4B08-8521-7691CEDD9B9D}" type="parTrans" cxnId="{7A173F42-2CD1-4485-9386-96B131BF0C2D}">
      <dgm:prSet/>
      <dgm:spPr/>
      <dgm:t>
        <a:bodyPr/>
        <a:lstStyle/>
        <a:p>
          <a:endParaRPr lang="en-US"/>
        </a:p>
      </dgm:t>
    </dgm:pt>
    <dgm:pt modelId="{FE028184-CB49-47B1-A5BC-24C9FB147968}" type="sibTrans" cxnId="{7A173F42-2CD1-4485-9386-96B131BF0C2D}">
      <dgm:prSet/>
      <dgm:spPr/>
      <dgm:t>
        <a:bodyPr/>
        <a:lstStyle/>
        <a:p>
          <a:endParaRPr lang="en-US"/>
        </a:p>
      </dgm:t>
    </dgm:pt>
    <dgm:pt modelId="{369776A9-916B-40D7-8DF5-DABDF7AD9FDE}">
      <dgm:prSet phldrT="[Text]" custT="1"/>
      <dgm:spPr>
        <a:solidFill>
          <a:schemeClr val="accent3">
            <a:lumMod val="40000"/>
            <a:lumOff val="60000"/>
            <a:alpha val="90000"/>
          </a:schemeClr>
        </a:solidFill>
      </dgm:spPr>
      <dgm:t>
        <a:bodyPr/>
        <a:lstStyle/>
        <a:p>
          <a:r>
            <a:rPr lang="lv-LV" sz="1400" dirty="0" smtClean="0"/>
            <a:t>Prasmju apraksti</a:t>
          </a:r>
          <a:endParaRPr lang="en-US" sz="1400" dirty="0"/>
        </a:p>
      </dgm:t>
    </dgm:pt>
    <dgm:pt modelId="{E35A9675-071C-4185-BD04-A59D692BB505}" type="parTrans" cxnId="{B22DAEF2-A510-4D11-BB94-118261D41119}">
      <dgm:prSet/>
      <dgm:spPr/>
      <dgm:t>
        <a:bodyPr/>
        <a:lstStyle/>
        <a:p>
          <a:endParaRPr lang="en-US"/>
        </a:p>
      </dgm:t>
    </dgm:pt>
    <dgm:pt modelId="{6AEDB06F-35F5-4695-A067-F235B7713951}" type="sibTrans" cxnId="{B22DAEF2-A510-4D11-BB94-118261D41119}">
      <dgm:prSet/>
      <dgm:spPr/>
      <dgm:t>
        <a:bodyPr/>
        <a:lstStyle/>
        <a:p>
          <a:endParaRPr lang="en-US"/>
        </a:p>
      </dgm:t>
    </dgm:pt>
    <dgm:pt modelId="{01B0C36C-613A-4FC1-B055-F07B5458873F}">
      <dgm:prSet phldrT="[Text]" custT="1"/>
      <dgm:spPr>
        <a:solidFill>
          <a:schemeClr val="accent3">
            <a:lumMod val="40000"/>
            <a:lumOff val="60000"/>
            <a:alpha val="90000"/>
          </a:schemeClr>
        </a:solidFill>
      </dgm:spPr>
      <dgm:t>
        <a:bodyPr/>
        <a:lstStyle/>
        <a:p>
          <a:r>
            <a:rPr lang="lv-LV" sz="1400" noProof="0" dirty="0" smtClean="0"/>
            <a:t>Prasmju apmācību programmas</a:t>
          </a:r>
          <a:endParaRPr lang="lv-LV" sz="1400" noProof="0" dirty="0"/>
        </a:p>
      </dgm:t>
    </dgm:pt>
    <dgm:pt modelId="{FBE64E0E-D983-4A1D-A8F6-EB638296CED9}" type="parTrans" cxnId="{C2A3ABA5-4A82-4B31-BD00-DF08C227730E}">
      <dgm:prSet/>
      <dgm:spPr/>
      <dgm:t>
        <a:bodyPr/>
        <a:lstStyle/>
        <a:p>
          <a:endParaRPr lang="en-US"/>
        </a:p>
      </dgm:t>
    </dgm:pt>
    <dgm:pt modelId="{FB2283A3-4F1F-4AE1-BFB7-FC03FD3B658B}" type="sibTrans" cxnId="{C2A3ABA5-4A82-4B31-BD00-DF08C227730E}">
      <dgm:prSet/>
      <dgm:spPr/>
      <dgm:t>
        <a:bodyPr/>
        <a:lstStyle/>
        <a:p>
          <a:endParaRPr lang="en-US"/>
        </a:p>
      </dgm:t>
    </dgm:pt>
    <dgm:pt modelId="{10863D30-E358-4335-834C-3BFC8F273526}">
      <dgm:prSet phldrT="[Text]" custT="1"/>
      <dgm:spPr>
        <a:solidFill>
          <a:schemeClr val="accent3">
            <a:lumMod val="40000"/>
            <a:lumOff val="60000"/>
            <a:alpha val="90000"/>
          </a:schemeClr>
        </a:solidFill>
      </dgm:spPr>
      <dgm:t>
        <a:bodyPr/>
        <a:lstStyle/>
        <a:p>
          <a:r>
            <a:rPr lang="lv-LV" sz="1400" noProof="0" dirty="0" smtClean="0"/>
            <a:t>Profesionālās piemērotības noteikšanas sistēmas pilnveidošana</a:t>
          </a:r>
          <a:endParaRPr lang="lv-LV" sz="1400" noProof="0" dirty="0"/>
        </a:p>
      </dgm:t>
    </dgm:pt>
    <dgm:pt modelId="{51D3F208-577D-47F2-BB30-45A6D7DB634C}" type="parTrans" cxnId="{4436AFA1-FFDA-4919-865D-A8878BAD92A9}">
      <dgm:prSet/>
      <dgm:spPr/>
      <dgm:t>
        <a:bodyPr/>
        <a:lstStyle/>
        <a:p>
          <a:endParaRPr lang="en-US"/>
        </a:p>
      </dgm:t>
    </dgm:pt>
    <dgm:pt modelId="{4CAB9B69-5F56-4304-BE96-567E8A1EA520}" type="sibTrans" cxnId="{4436AFA1-FFDA-4919-865D-A8878BAD92A9}">
      <dgm:prSet/>
      <dgm:spPr/>
      <dgm:t>
        <a:bodyPr/>
        <a:lstStyle/>
        <a:p>
          <a:endParaRPr lang="en-US"/>
        </a:p>
      </dgm:t>
    </dgm:pt>
    <dgm:pt modelId="{CBE4CBA6-18AB-4921-9ACC-662B2AF7328E}">
      <dgm:prSet phldrT="[Text]" custScaleX="129919" custScaleY="125006" custT="1"/>
      <dgm:spPr>
        <a:solidFill>
          <a:schemeClr val="accent3">
            <a:lumMod val="40000"/>
            <a:lumOff val="60000"/>
            <a:alpha val="90000"/>
          </a:schemeClr>
        </a:solidFill>
      </dgm:spPr>
      <dgm:t>
        <a:bodyPr/>
        <a:lstStyle/>
        <a:p>
          <a:r>
            <a:rPr lang="lv-LV" sz="1400" noProof="0" smtClean="0"/>
            <a:t>Prasmju apmācību programmu saskaņošana ar Konsultatīvo padomi</a:t>
          </a:r>
          <a:endParaRPr lang="lv-LV" sz="1400" noProof="0" dirty="0"/>
        </a:p>
      </dgm:t>
    </dgm:pt>
    <dgm:pt modelId="{541EBF19-88C5-466A-907A-5258873D6FF5}" type="parTrans" cxnId="{988949AF-8FCC-4C62-A538-9E2AA0FF6760}">
      <dgm:prSet/>
      <dgm:spPr/>
      <dgm:t>
        <a:bodyPr/>
        <a:lstStyle/>
        <a:p>
          <a:endParaRPr lang="en-US"/>
        </a:p>
      </dgm:t>
    </dgm:pt>
    <dgm:pt modelId="{54AD366A-948A-4A7C-9BD7-07D9714FB7EC}" type="sibTrans" cxnId="{988949AF-8FCC-4C62-A538-9E2AA0FF6760}">
      <dgm:prSet/>
      <dgm:spPr/>
      <dgm:t>
        <a:bodyPr/>
        <a:lstStyle/>
        <a:p>
          <a:endParaRPr lang="en-US"/>
        </a:p>
      </dgm:t>
    </dgm:pt>
    <dgm:pt modelId="{4A4946B9-0F79-4A70-894B-2598877A191F}">
      <dgm:prSet phldrT="[Text]" custScaleY="100852" custT="1"/>
      <dgm:spPr>
        <a:solidFill>
          <a:schemeClr val="accent3">
            <a:lumMod val="40000"/>
            <a:lumOff val="60000"/>
            <a:alpha val="90000"/>
          </a:schemeClr>
        </a:solidFill>
      </dgm:spPr>
      <dgm:t>
        <a:bodyPr/>
        <a:lstStyle/>
        <a:p>
          <a:r>
            <a:rPr lang="lv-LV" sz="1400" noProof="0" dirty="0" smtClean="0"/>
            <a:t>Ēdināšana, izmitināšana, transports</a:t>
          </a:r>
          <a:endParaRPr lang="lv-LV" sz="1400" noProof="0" dirty="0"/>
        </a:p>
      </dgm:t>
    </dgm:pt>
    <dgm:pt modelId="{B7AE8F72-114F-404B-911A-05DEDC283206}" type="parTrans" cxnId="{F4212E2D-F1BD-449C-805E-C62B2B545C6B}">
      <dgm:prSet/>
      <dgm:spPr/>
      <dgm:t>
        <a:bodyPr/>
        <a:lstStyle/>
        <a:p>
          <a:endParaRPr lang="en-US"/>
        </a:p>
      </dgm:t>
    </dgm:pt>
    <dgm:pt modelId="{DECBAB07-9675-4973-B299-4E55FAEC7777}" type="sibTrans" cxnId="{F4212E2D-F1BD-449C-805E-C62B2B545C6B}">
      <dgm:prSet/>
      <dgm:spPr/>
      <dgm:t>
        <a:bodyPr/>
        <a:lstStyle/>
        <a:p>
          <a:endParaRPr lang="en-US"/>
        </a:p>
      </dgm:t>
    </dgm:pt>
    <dgm:pt modelId="{FF4A7D5C-F4AB-488D-8DBD-6D5841853127}" type="pres">
      <dgm:prSet presAssocID="{C8D06A31-10B9-43D5-9A31-4512B753941A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47C9E2AA-18F7-4A79-9F09-015C630E1E8D}" type="pres">
      <dgm:prSet presAssocID="{081DEDCA-4FC2-4371-95CD-E872CF7EC8A2}" presName="linNode" presStyleCnt="0"/>
      <dgm:spPr/>
    </dgm:pt>
    <dgm:pt modelId="{70A3422A-56FC-4C0E-8D2F-6467C57B6CAF}" type="pres">
      <dgm:prSet presAssocID="{081DEDCA-4FC2-4371-95CD-E872CF7EC8A2}" presName="parentText" presStyleLbl="node1" presStyleIdx="0" presStyleCnt="2" custScaleX="145735" custScaleY="93055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E38178C-2915-4C83-A8F2-360C1129942C}" type="pres">
      <dgm:prSet presAssocID="{081DEDCA-4FC2-4371-95CD-E872CF7EC8A2}" presName="descendantText" presStyleLbl="alignAccFollowNode1" presStyleIdx="0" presStyleCnt="2" custScaleX="129919" custScaleY="12500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B0E85D8-D242-4F01-8675-E2952D55D82A}" type="pres">
      <dgm:prSet presAssocID="{357FDBFB-CD03-4AA4-9E3B-E5DD34FFC24F}" presName="sp" presStyleCnt="0"/>
      <dgm:spPr/>
    </dgm:pt>
    <dgm:pt modelId="{18317AAC-22B7-4821-A14A-1A00079F5697}" type="pres">
      <dgm:prSet presAssocID="{EE555E1A-A610-4357-BD35-76D9A0A32C75}" presName="linNode" presStyleCnt="0"/>
      <dgm:spPr/>
    </dgm:pt>
    <dgm:pt modelId="{E4C0DB5A-A7E2-4772-8188-2D13228C1E03}" type="pres">
      <dgm:prSet presAssocID="{EE555E1A-A610-4357-BD35-76D9A0A32C75}" presName="parentText" presStyleLbl="node1" presStyleIdx="1" presStyleCnt="2" custScaleX="112303" custScaleY="89987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D87EF35-1AD6-4C46-8C68-4FF1A95FFABE}" type="pres">
      <dgm:prSet presAssocID="{EE555E1A-A610-4357-BD35-76D9A0A32C75}" presName="descendantText" presStyleLbl="alignAccFollowNode1" presStyleIdx="1" presStyleCnt="2" custScaleY="10085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B22DAEF2-A510-4D11-BB94-118261D41119}" srcId="{081DEDCA-4FC2-4371-95CD-E872CF7EC8A2}" destId="{369776A9-916B-40D7-8DF5-DABDF7AD9FDE}" srcOrd="2" destOrd="0" parTransId="{E35A9675-071C-4185-BD04-A59D692BB505}" sibTransId="{6AEDB06F-35F5-4695-A067-F235B7713951}"/>
    <dgm:cxn modelId="{6012E98C-441C-4229-993E-B00C3FC3F158}" type="presOf" srcId="{ADC4D6A8-434C-4AA5-8813-412E3D77AB68}" destId="{0D87EF35-1AD6-4C46-8C68-4FF1A95FFABE}" srcOrd="0" destOrd="1" presId="urn:microsoft.com/office/officeart/2005/8/layout/vList5"/>
    <dgm:cxn modelId="{A4A8B998-0461-45AE-969A-F444774DE91A}" type="presOf" srcId="{C24C239C-D460-4877-824E-43F57147E90D}" destId="{0D87EF35-1AD6-4C46-8C68-4FF1A95FFABE}" srcOrd="0" destOrd="5" presId="urn:microsoft.com/office/officeart/2005/8/layout/vList5"/>
    <dgm:cxn modelId="{2356DF35-2B12-4BBF-AFF2-BF9E29D8980E}" srcId="{EE555E1A-A610-4357-BD35-76D9A0A32C75}" destId="{ADC4D6A8-434C-4AA5-8813-412E3D77AB68}" srcOrd="1" destOrd="0" parTransId="{C10EBF8E-0FA9-4E34-BF99-5DB53B2ECB8F}" sibTransId="{049D213C-B57C-43A4-8BDF-5B180BBC0DEB}"/>
    <dgm:cxn modelId="{CE191391-8E30-4349-BCE3-8795B2F0BF7C}" srcId="{C8D06A31-10B9-43D5-9A31-4512B753941A}" destId="{081DEDCA-4FC2-4371-95CD-E872CF7EC8A2}" srcOrd="0" destOrd="0" parTransId="{700A87C1-384A-456A-AC03-F49274D9B21C}" sibTransId="{357FDBFB-CD03-4AA4-9E3B-E5DD34FFC24F}"/>
    <dgm:cxn modelId="{F96FD947-D133-4FE1-B7D2-5DCA5E125AD2}" type="presOf" srcId="{369776A9-916B-40D7-8DF5-DABDF7AD9FDE}" destId="{7E38178C-2915-4C83-A8F2-360C1129942C}" srcOrd="0" destOrd="2" presId="urn:microsoft.com/office/officeart/2005/8/layout/vList5"/>
    <dgm:cxn modelId="{F4212E2D-F1BD-449C-805E-C62B2B545C6B}" srcId="{EE555E1A-A610-4357-BD35-76D9A0A32C75}" destId="{4A4946B9-0F79-4A70-894B-2598877A191F}" srcOrd="4" destOrd="0" parTransId="{B7AE8F72-114F-404B-911A-05DEDC283206}" sibTransId="{DECBAB07-9675-4973-B299-4E55FAEC7777}"/>
    <dgm:cxn modelId="{10ABC8CF-CAC7-490C-B567-BFE5CC84374B}" type="presOf" srcId="{10863D30-E358-4335-834C-3BFC8F273526}" destId="{7E38178C-2915-4C83-A8F2-360C1129942C}" srcOrd="0" destOrd="5" presId="urn:microsoft.com/office/officeart/2005/8/layout/vList5"/>
    <dgm:cxn modelId="{3F2DC575-0C9D-4FCC-AAF8-95EBD2C3A825}" type="presOf" srcId="{DEA77220-3B2E-4E23-980C-F1C139072364}" destId="{0D87EF35-1AD6-4C46-8C68-4FF1A95FFABE}" srcOrd="0" destOrd="3" presId="urn:microsoft.com/office/officeart/2005/8/layout/vList5"/>
    <dgm:cxn modelId="{6C89292E-7C14-4FD2-9D69-4945AD7A810F}" srcId="{C8D06A31-10B9-43D5-9A31-4512B753941A}" destId="{EE555E1A-A610-4357-BD35-76D9A0A32C75}" srcOrd="1" destOrd="0" parTransId="{9673D3C3-99E2-4D88-A987-17D30D161D86}" sibTransId="{C289A6D5-7070-44BB-8268-F8CFA11730ED}"/>
    <dgm:cxn modelId="{A91008B2-7D47-45AF-8613-B6687650CB87}" srcId="{081DEDCA-4FC2-4371-95CD-E872CF7EC8A2}" destId="{C22C264F-57C0-47B3-9969-061D1E0EE254}" srcOrd="0" destOrd="0" parTransId="{F67D3FA2-5078-41A1-AB6D-8E7DE93F67C2}" sibTransId="{79153675-BF9A-4B22-9232-08FABD51BCCB}"/>
    <dgm:cxn modelId="{5D7F523E-FFF5-4834-BEA5-96F3612A1874}" srcId="{081DEDCA-4FC2-4371-95CD-E872CF7EC8A2}" destId="{DA26CFAF-F043-440A-8C78-637FE5B44126}" srcOrd="1" destOrd="0" parTransId="{C7669764-FC21-470C-956D-64AF2197D103}" sibTransId="{05EB8FC2-254A-4967-9768-C9094E540ECE}"/>
    <dgm:cxn modelId="{085B0E2F-0CF0-4755-A980-139B363D9F46}" type="presOf" srcId="{4A4946B9-0F79-4A70-894B-2598877A191F}" destId="{0D87EF35-1AD6-4C46-8C68-4FF1A95FFABE}" srcOrd="0" destOrd="4" presId="urn:microsoft.com/office/officeart/2005/8/layout/vList5"/>
    <dgm:cxn modelId="{4FF9678D-9B57-42BF-8D75-BA3B0947F191}" srcId="{EE555E1A-A610-4357-BD35-76D9A0A32C75}" destId="{759C27E8-F094-4CD3-BC89-948C042834E8}" srcOrd="2" destOrd="0" parTransId="{7E4A454E-FF44-4B5B-8650-0E81D16189B3}" sibTransId="{46424E11-5A9B-4D76-8F38-05C110C65D75}"/>
    <dgm:cxn modelId="{A13F4976-19C2-45AD-A8BA-528A9CD386A8}" srcId="{EE555E1A-A610-4357-BD35-76D9A0A32C75}" destId="{827819D7-C7DC-4173-9C97-4579E0799FB5}" srcOrd="6" destOrd="0" parTransId="{AE0E6EF8-D2E1-41F1-9012-94A486B76693}" sibTransId="{78F569A2-6BAD-43DB-A0C9-48C07E6D249A}"/>
    <dgm:cxn modelId="{7A173F42-2CD1-4485-9386-96B131BF0C2D}" srcId="{081DEDCA-4FC2-4371-95CD-E872CF7EC8A2}" destId="{83290E04-AA73-4346-A348-8E1585C7D28D}" srcOrd="6" destOrd="0" parTransId="{F489AA3C-1BF4-4B08-8521-7691CEDD9B9D}" sibTransId="{FE028184-CB49-47B1-A5BC-24C9FB147968}"/>
    <dgm:cxn modelId="{54CE8B80-E64F-446F-999C-99B53107E7F0}" type="presOf" srcId="{8A7855C8-B4CB-4B76-B78C-0CB66393E1CE}" destId="{0D87EF35-1AD6-4C46-8C68-4FF1A95FFABE}" srcOrd="0" destOrd="0" presId="urn:microsoft.com/office/officeart/2005/8/layout/vList5"/>
    <dgm:cxn modelId="{F781EE2F-3F7A-4036-B360-B3FCF0A93532}" type="presOf" srcId="{C8D06A31-10B9-43D5-9A31-4512B753941A}" destId="{FF4A7D5C-F4AB-488D-8DBD-6D5841853127}" srcOrd="0" destOrd="0" presId="urn:microsoft.com/office/officeart/2005/8/layout/vList5"/>
    <dgm:cxn modelId="{2435CA5C-392D-448C-8069-547BF05E7B60}" type="presOf" srcId="{759C27E8-F094-4CD3-BC89-948C042834E8}" destId="{0D87EF35-1AD6-4C46-8C68-4FF1A95FFABE}" srcOrd="0" destOrd="2" presId="urn:microsoft.com/office/officeart/2005/8/layout/vList5"/>
    <dgm:cxn modelId="{56633623-23E2-4972-B3DD-37A6B1A3C872}" type="presOf" srcId="{CBE4CBA6-18AB-4921-9ACC-662B2AF7328E}" destId="{7E38178C-2915-4C83-A8F2-360C1129942C}" srcOrd="0" destOrd="4" presId="urn:microsoft.com/office/officeart/2005/8/layout/vList5"/>
    <dgm:cxn modelId="{EF57D914-1450-43CF-B1DD-0CCEC740E633}" srcId="{EE555E1A-A610-4357-BD35-76D9A0A32C75}" destId="{DEA77220-3B2E-4E23-980C-F1C139072364}" srcOrd="3" destOrd="0" parTransId="{C511187D-4563-4C50-904A-865E33FA8B5D}" sibTransId="{F7D99BF6-B595-4DB3-8963-741B101D4D1D}"/>
    <dgm:cxn modelId="{C2A3ABA5-4A82-4B31-BD00-DF08C227730E}" srcId="{081DEDCA-4FC2-4371-95CD-E872CF7EC8A2}" destId="{01B0C36C-613A-4FC1-B055-F07B5458873F}" srcOrd="3" destOrd="0" parTransId="{FBE64E0E-D983-4A1D-A8F6-EB638296CED9}" sibTransId="{FB2283A3-4F1F-4AE1-BFB7-FC03FD3B658B}"/>
    <dgm:cxn modelId="{D9D8BBA9-532F-491A-AD1E-B83B15F247E5}" type="presOf" srcId="{081DEDCA-4FC2-4371-95CD-E872CF7EC8A2}" destId="{70A3422A-56FC-4C0E-8D2F-6467C57B6CAF}" srcOrd="0" destOrd="0" presId="urn:microsoft.com/office/officeart/2005/8/layout/vList5"/>
    <dgm:cxn modelId="{4D601D89-8101-4B54-BDBD-AB1733DF269B}" type="presOf" srcId="{C22C264F-57C0-47B3-9969-061D1E0EE254}" destId="{7E38178C-2915-4C83-A8F2-360C1129942C}" srcOrd="0" destOrd="0" presId="urn:microsoft.com/office/officeart/2005/8/layout/vList5"/>
    <dgm:cxn modelId="{CF6846BC-3318-43DB-97FF-5D5897A19BDE}" srcId="{EE555E1A-A610-4357-BD35-76D9A0A32C75}" destId="{8A7855C8-B4CB-4B76-B78C-0CB66393E1CE}" srcOrd="0" destOrd="0" parTransId="{3C8B9D9B-50AD-4119-BDCC-92BF53601824}" sibTransId="{08EA901B-4489-4A46-8FE0-C85FE5D9AE24}"/>
    <dgm:cxn modelId="{1D13D8FA-938C-4862-ABD2-8531BE26952C}" type="presOf" srcId="{DA26CFAF-F043-440A-8C78-637FE5B44126}" destId="{7E38178C-2915-4C83-A8F2-360C1129942C}" srcOrd="0" destOrd="1" presId="urn:microsoft.com/office/officeart/2005/8/layout/vList5"/>
    <dgm:cxn modelId="{DEA74B4D-EF37-4BA7-BC4E-B6D356225D22}" type="presOf" srcId="{01B0C36C-613A-4FC1-B055-F07B5458873F}" destId="{7E38178C-2915-4C83-A8F2-360C1129942C}" srcOrd="0" destOrd="3" presId="urn:microsoft.com/office/officeart/2005/8/layout/vList5"/>
    <dgm:cxn modelId="{4436AFA1-FFDA-4919-865D-A8878BAD92A9}" srcId="{081DEDCA-4FC2-4371-95CD-E872CF7EC8A2}" destId="{10863D30-E358-4335-834C-3BFC8F273526}" srcOrd="5" destOrd="0" parTransId="{51D3F208-577D-47F2-BB30-45A6D7DB634C}" sibTransId="{4CAB9B69-5F56-4304-BE96-567E8A1EA520}"/>
    <dgm:cxn modelId="{988949AF-8FCC-4C62-A538-9E2AA0FF6760}" srcId="{081DEDCA-4FC2-4371-95CD-E872CF7EC8A2}" destId="{CBE4CBA6-18AB-4921-9ACC-662B2AF7328E}" srcOrd="4" destOrd="0" parTransId="{541EBF19-88C5-466A-907A-5258873D6FF5}" sibTransId="{54AD366A-948A-4A7C-9BD7-07D9714FB7EC}"/>
    <dgm:cxn modelId="{39BCD5D3-69BF-4613-B334-8FB7836BAF73}" type="presOf" srcId="{83290E04-AA73-4346-A348-8E1585C7D28D}" destId="{7E38178C-2915-4C83-A8F2-360C1129942C}" srcOrd="0" destOrd="6" presId="urn:microsoft.com/office/officeart/2005/8/layout/vList5"/>
    <dgm:cxn modelId="{B3F577C1-1D5D-40CC-BF24-606CB86B1FC0}" type="presOf" srcId="{827819D7-C7DC-4173-9C97-4579E0799FB5}" destId="{0D87EF35-1AD6-4C46-8C68-4FF1A95FFABE}" srcOrd="0" destOrd="6" presId="urn:microsoft.com/office/officeart/2005/8/layout/vList5"/>
    <dgm:cxn modelId="{6C9D2802-E9E7-4251-B4B1-6E6FBEC2AA0E}" srcId="{EE555E1A-A610-4357-BD35-76D9A0A32C75}" destId="{C24C239C-D460-4877-824E-43F57147E90D}" srcOrd="5" destOrd="0" parTransId="{2C409AD8-2C04-4F2E-A2CC-464BE134DE55}" sibTransId="{AE06C18B-BE89-488F-9CC1-9B528472E387}"/>
    <dgm:cxn modelId="{0996D999-6756-4F22-A474-38E3246630D3}" type="presOf" srcId="{EE555E1A-A610-4357-BD35-76D9A0A32C75}" destId="{E4C0DB5A-A7E2-4772-8188-2D13228C1E03}" srcOrd="0" destOrd="0" presId="urn:microsoft.com/office/officeart/2005/8/layout/vList5"/>
    <dgm:cxn modelId="{B616E42D-1EB7-42F5-86D5-F46D61BDEDC3}" type="presParOf" srcId="{FF4A7D5C-F4AB-488D-8DBD-6D5841853127}" destId="{47C9E2AA-18F7-4A79-9F09-015C630E1E8D}" srcOrd="0" destOrd="0" presId="urn:microsoft.com/office/officeart/2005/8/layout/vList5"/>
    <dgm:cxn modelId="{05A122D2-4410-4598-AFC3-D1884ABDFD39}" type="presParOf" srcId="{47C9E2AA-18F7-4A79-9F09-015C630E1E8D}" destId="{70A3422A-56FC-4C0E-8D2F-6467C57B6CAF}" srcOrd="0" destOrd="0" presId="urn:microsoft.com/office/officeart/2005/8/layout/vList5"/>
    <dgm:cxn modelId="{48BCA3B6-F96A-46ED-A1CA-366B4030CFB1}" type="presParOf" srcId="{47C9E2AA-18F7-4A79-9F09-015C630E1E8D}" destId="{7E38178C-2915-4C83-A8F2-360C1129942C}" srcOrd="1" destOrd="0" presId="urn:microsoft.com/office/officeart/2005/8/layout/vList5"/>
    <dgm:cxn modelId="{28369D91-3651-4465-87D0-03D920778369}" type="presParOf" srcId="{FF4A7D5C-F4AB-488D-8DBD-6D5841853127}" destId="{BB0E85D8-D242-4F01-8675-E2952D55D82A}" srcOrd="1" destOrd="0" presId="urn:microsoft.com/office/officeart/2005/8/layout/vList5"/>
    <dgm:cxn modelId="{EBD7182C-9E50-410D-B680-6C275B8EA342}" type="presParOf" srcId="{FF4A7D5C-F4AB-488D-8DBD-6D5841853127}" destId="{18317AAC-22B7-4821-A14A-1A00079F5697}" srcOrd="2" destOrd="0" presId="urn:microsoft.com/office/officeart/2005/8/layout/vList5"/>
    <dgm:cxn modelId="{C5D216B4-E765-4D4B-A29F-E71B60D20A37}" type="presParOf" srcId="{18317AAC-22B7-4821-A14A-1A00079F5697}" destId="{E4C0DB5A-A7E2-4772-8188-2D13228C1E03}" srcOrd="0" destOrd="0" presId="urn:microsoft.com/office/officeart/2005/8/layout/vList5"/>
    <dgm:cxn modelId="{9AE6635F-2F5C-4096-B9A9-D8EA8F2ECB68}" type="presParOf" srcId="{18317AAC-22B7-4821-A14A-1A00079F5697}" destId="{0D87EF35-1AD6-4C46-8C68-4FF1A95FFABE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CC7DC07-1449-44C5-8C6E-1FE3B44F9D4C}">
      <dsp:nvSpPr>
        <dsp:cNvPr id="0" name=""/>
        <dsp:cNvSpPr/>
      </dsp:nvSpPr>
      <dsp:spPr>
        <a:xfrm>
          <a:off x="3444044" y="1865159"/>
          <a:ext cx="1842845" cy="39199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95997"/>
              </a:lnTo>
              <a:lnTo>
                <a:pt x="1842845" y="195997"/>
              </a:lnTo>
              <a:lnTo>
                <a:pt x="1842845" y="391995"/>
              </a:lnTo>
            </a:path>
          </a:pathLst>
        </a:custGeom>
        <a:noFill/>
        <a:ln w="25400" cap="flat" cmpd="sng" algn="ctr">
          <a:solidFill>
            <a:schemeClr val="accent3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EC6E50C-9F35-4DC6-A548-EC8C1C7D635E}">
      <dsp:nvSpPr>
        <dsp:cNvPr id="0" name=""/>
        <dsp:cNvSpPr/>
      </dsp:nvSpPr>
      <dsp:spPr>
        <a:xfrm>
          <a:off x="1648704" y="1865159"/>
          <a:ext cx="1795339" cy="391995"/>
        </a:xfrm>
        <a:custGeom>
          <a:avLst/>
          <a:gdLst/>
          <a:ahLst/>
          <a:cxnLst/>
          <a:rect l="0" t="0" r="0" b="0"/>
          <a:pathLst>
            <a:path>
              <a:moveTo>
                <a:pt x="1795339" y="0"/>
              </a:moveTo>
              <a:lnTo>
                <a:pt x="1795339" y="195997"/>
              </a:lnTo>
              <a:lnTo>
                <a:pt x="0" y="195997"/>
              </a:lnTo>
              <a:lnTo>
                <a:pt x="0" y="391995"/>
              </a:lnTo>
            </a:path>
          </a:pathLst>
        </a:custGeom>
        <a:noFill/>
        <a:ln w="25400" cap="flat" cmpd="sng" algn="ctr">
          <a:solidFill>
            <a:schemeClr val="accent3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D2D87A5-5EFB-47A3-B87E-C7CA762AC78E}">
      <dsp:nvSpPr>
        <dsp:cNvPr id="0" name=""/>
        <dsp:cNvSpPr/>
      </dsp:nvSpPr>
      <dsp:spPr>
        <a:xfrm>
          <a:off x="1656180" y="504057"/>
          <a:ext cx="3575726" cy="1361101"/>
        </a:xfrm>
        <a:prstGeom prst="rect">
          <a:avLst/>
        </a:prstGeom>
        <a:solidFill>
          <a:schemeClr val="accent3"/>
        </a:solidFill>
        <a:ln w="25400" cap="flat" cmpd="sng" algn="ctr">
          <a:solidFill>
            <a:schemeClr val="accent3">
              <a:shade val="50000"/>
            </a:schemeClr>
          </a:solidFill>
          <a:prstDash val="solid"/>
        </a:ln>
        <a:effectLst/>
      </dsp:spPr>
      <dsp:style>
        <a:lnRef idx="2">
          <a:schemeClr val="accent3">
            <a:shade val="50000"/>
          </a:schemeClr>
        </a:lnRef>
        <a:fillRef idx="1">
          <a:schemeClr val="accent3"/>
        </a:fillRef>
        <a:effectRef idx="0">
          <a:schemeClr val="accent3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v-LV" sz="4000" kern="1200" dirty="0" smtClean="0">
              <a:solidFill>
                <a:schemeClr val="tx1"/>
              </a:solidFill>
            </a:rPr>
            <a:t>Mērķa grupa</a:t>
          </a:r>
          <a:endParaRPr lang="en-US" sz="4000" kern="1200" dirty="0">
            <a:solidFill>
              <a:schemeClr val="tx1"/>
            </a:solidFill>
          </a:endParaRPr>
        </a:p>
      </dsp:txBody>
      <dsp:txXfrm>
        <a:off x="1656180" y="504057"/>
        <a:ext cx="3575726" cy="1361101"/>
      </dsp:txXfrm>
    </dsp:sp>
    <dsp:sp modelId="{48E4FBA6-17E6-447C-87BD-9AA0D5014E6A}">
      <dsp:nvSpPr>
        <dsp:cNvPr id="0" name=""/>
        <dsp:cNvSpPr/>
      </dsp:nvSpPr>
      <dsp:spPr>
        <a:xfrm>
          <a:off x="1857" y="2257154"/>
          <a:ext cx="3293694" cy="1302787"/>
        </a:xfrm>
        <a:prstGeom prst="rect">
          <a:avLst/>
        </a:prstGeom>
        <a:gradFill rotWithShape="1">
          <a:gsLst>
            <a:gs pos="0">
              <a:schemeClr val="accent3">
                <a:tint val="50000"/>
                <a:satMod val="300000"/>
              </a:schemeClr>
            </a:gs>
            <a:gs pos="35000">
              <a:schemeClr val="accent3">
                <a:tint val="37000"/>
                <a:satMod val="300000"/>
              </a:schemeClr>
            </a:gs>
            <a:gs pos="100000">
              <a:schemeClr val="accent3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3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3"/>
        </a:lnRef>
        <a:fillRef idx="2">
          <a:schemeClr val="accent3"/>
        </a:fillRef>
        <a:effectRef idx="1">
          <a:schemeClr val="accent3"/>
        </a:effectRef>
        <a:fontRef idx="minor">
          <a:schemeClr val="dk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v-LV" sz="2400" kern="1200" dirty="0" smtClean="0"/>
            <a:t>Personas ar smagu invaliditāti</a:t>
          </a: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v-LV" sz="2400" kern="1200" dirty="0" smtClean="0"/>
            <a:t>(I un II grupas invaliditāte)</a:t>
          </a:r>
          <a:endParaRPr lang="en-US" sz="2400" kern="1200" dirty="0"/>
        </a:p>
      </dsp:txBody>
      <dsp:txXfrm>
        <a:off x="1857" y="2257154"/>
        <a:ext cx="3293694" cy="1302787"/>
      </dsp:txXfrm>
    </dsp:sp>
    <dsp:sp modelId="{5B6ED2BC-AD6F-4975-A608-102AFEA6E83F}">
      <dsp:nvSpPr>
        <dsp:cNvPr id="0" name=""/>
        <dsp:cNvSpPr/>
      </dsp:nvSpPr>
      <dsp:spPr>
        <a:xfrm>
          <a:off x="3687547" y="2257154"/>
          <a:ext cx="3198682" cy="1302787"/>
        </a:xfrm>
        <a:prstGeom prst="rect">
          <a:avLst/>
        </a:prstGeom>
        <a:gradFill rotWithShape="1">
          <a:gsLst>
            <a:gs pos="0">
              <a:schemeClr val="accent3">
                <a:tint val="50000"/>
                <a:satMod val="300000"/>
              </a:schemeClr>
            </a:gs>
            <a:gs pos="35000">
              <a:schemeClr val="accent3">
                <a:tint val="37000"/>
                <a:satMod val="300000"/>
              </a:schemeClr>
            </a:gs>
            <a:gs pos="100000">
              <a:schemeClr val="accent3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3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3"/>
        </a:lnRef>
        <a:fillRef idx="2">
          <a:schemeClr val="accent3"/>
        </a:fillRef>
        <a:effectRef idx="1">
          <a:schemeClr val="accent3"/>
        </a:effectRef>
        <a:fontRef idx="minor">
          <a:schemeClr val="dk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v-LV" sz="2400" kern="1200" dirty="0" smtClean="0"/>
            <a:t>Personas ar garīga rakstura traucējumiem</a:t>
          </a: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v-LV" sz="2400" kern="1200" dirty="0" smtClean="0"/>
            <a:t>(GRT)</a:t>
          </a:r>
        </a:p>
      </dsp:txBody>
      <dsp:txXfrm>
        <a:off x="3687547" y="2257154"/>
        <a:ext cx="3198682" cy="130278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E38178C-2915-4C83-A8F2-360C1129942C}">
      <dsp:nvSpPr>
        <dsp:cNvPr id="0" name=""/>
        <dsp:cNvSpPr/>
      </dsp:nvSpPr>
      <dsp:spPr>
        <a:xfrm rot="5400000">
          <a:off x="4008144" y="-1123695"/>
          <a:ext cx="1393158" cy="4258485"/>
        </a:xfrm>
        <a:prstGeom prst="round2SameRect">
          <a:avLst/>
        </a:prstGeom>
        <a:solidFill>
          <a:schemeClr val="accent3">
            <a:lumMod val="40000"/>
            <a:lumOff val="60000"/>
            <a:alpha val="9000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lv-LV" sz="1400" kern="1200" dirty="0" smtClean="0"/>
            <a:t>Darba tirgus pētījums</a:t>
          </a:r>
          <a:endParaRPr lang="en-US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lv-LV" sz="1400" kern="1200" noProof="0" dirty="0" smtClean="0"/>
            <a:t>Programmu izstrāde</a:t>
          </a:r>
          <a:endParaRPr lang="lv-LV" sz="1400" kern="1200" noProof="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lv-LV" sz="1400" kern="1200" noProof="0" dirty="0" smtClean="0"/>
            <a:t>Profesionālās izglītības programmu licencēšana un akreditēšana</a:t>
          </a:r>
          <a:endParaRPr lang="lv-LV" sz="1400" kern="1200" noProof="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lv-LV" sz="1400" kern="1200" noProof="0" dirty="0" smtClean="0"/>
            <a:t>Profesionālās piemērotības noteikšanas sistēmas pilnveidošana</a:t>
          </a:r>
          <a:endParaRPr lang="lv-LV" sz="1400" kern="1200" noProof="0" dirty="0"/>
        </a:p>
      </dsp:txBody>
      <dsp:txXfrm rot="-5400000">
        <a:off x="2575481" y="376976"/>
        <a:ext cx="4190477" cy="1257142"/>
      </dsp:txXfrm>
    </dsp:sp>
    <dsp:sp modelId="{70A3422A-56FC-4C0E-8D2F-6467C57B6CAF}">
      <dsp:nvSpPr>
        <dsp:cNvPr id="0" name=""/>
        <dsp:cNvSpPr/>
      </dsp:nvSpPr>
      <dsp:spPr>
        <a:xfrm>
          <a:off x="116" y="880"/>
          <a:ext cx="2575364" cy="2009334"/>
        </a:xfrm>
        <a:prstGeom prst="roundRect">
          <a:avLst/>
        </a:prstGeom>
        <a:solidFill>
          <a:schemeClr val="accent3"/>
        </a:solidFill>
        <a:ln w="25400" cap="flat" cmpd="sng" algn="ctr">
          <a:solidFill>
            <a:schemeClr val="accent3">
              <a:shade val="50000"/>
            </a:schemeClr>
          </a:solidFill>
          <a:prstDash val="solid"/>
        </a:ln>
        <a:effectLst/>
      </dsp:spPr>
      <dsp:style>
        <a:lnRef idx="2">
          <a:schemeClr val="accent3">
            <a:shade val="50000"/>
          </a:schemeClr>
        </a:lnRef>
        <a:fillRef idx="1">
          <a:schemeClr val="accent3"/>
        </a:fillRef>
        <a:effectRef idx="0">
          <a:schemeClr val="accent3"/>
        </a:effectRef>
        <a:fontRef idx="minor">
          <a:schemeClr val="lt1"/>
        </a:fontRef>
      </dsp:style>
      <dsp:txBody>
        <a:bodyPr spcFirstLastPara="0" vert="horz" wrap="square" lIns="106680" tIns="53340" rIns="106680" bIns="5334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v-LV" sz="2800" kern="1200" dirty="0" smtClean="0">
              <a:solidFill>
                <a:schemeClr val="tx1"/>
              </a:solidFill>
            </a:rPr>
            <a:t>Profesionālās rehabilitācijas programmu izstrāde</a:t>
          </a:r>
          <a:endParaRPr lang="en-US" sz="2800" kern="1200" dirty="0">
            <a:solidFill>
              <a:schemeClr val="tx1"/>
            </a:solidFill>
          </a:endParaRPr>
        </a:p>
      </dsp:txBody>
      <dsp:txXfrm>
        <a:off x="98204" y="98968"/>
        <a:ext cx="2379188" cy="1813158"/>
      </dsp:txXfrm>
    </dsp:sp>
    <dsp:sp modelId="{0D87EF35-1AD6-4C46-8C68-4FF1A95FFABE}">
      <dsp:nvSpPr>
        <dsp:cNvPr id="0" name=""/>
        <dsp:cNvSpPr/>
      </dsp:nvSpPr>
      <dsp:spPr>
        <a:xfrm rot="5400000">
          <a:off x="3864202" y="938853"/>
          <a:ext cx="1685958" cy="4266924"/>
        </a:xfrm>
        <a:prstGeom prst="round2SameRect">
          <a:avLst/>
        </a:prstGeom>
        <a:solidFill>
          <a:schemeClr val="accent3">
            <a:lumMod val="40000"/>
            <a:lumOff val="60000"/>
            <a:alpha val="9000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lv-LV" sz="1400" kern="1200" dirty="0" smtClean="0"/>
            <a:t>Materiāltehniskā bāze</a:t>
          </a:r>
          <a:endParaRPr lang="en-US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lv-LV" sz="1400" kern="1200" dirty="0" smtClean="0"/>
            <a:t>Mērķa grupas apzināšana</a:t>
          </a:r>
          <a:endParaRPr lang="en-US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lv-LV" sz="1400" kern="1200" dirty="0" smtClean="0"/>
            <a:t>Profesionālās piemērotības noteikšana</a:t>
          </a:r>
          <a:endParaRPr lang="en-US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lv-LV" sz="1400" kern="1200" noProof="0" dirty="0" smtClean="0"/>
            <a:t>Profesionālās rehabilitācijas programmu apguve</a:t>
          </a:r>
          <a:endParaRPr lang="lv-LV" sz="1400" kern="1200" noProof="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lv-LV" sz="1400" kern="1200" dirty="0" smtClean="0"/>
            <a:t>Ēdināšana, izmitināšana, transports</a:t>
          </a:r>
          <a:endParaRPr lang="en-US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lv-LV" sz="1400" kern="1200" dirty="0" smtClean="0"/>
            <a:t>Sociālā rehabilitācija un brīvā laika pavadīšana</a:t>
          </a:r>
          <a:endParaRPr lang="en-US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lv-LV" sz="1400" kern="1200" dirty="0" smtClean="0"/>
            <a:t>Atbalsts darbā iekārtošanai</a:t>
          </a:r>
          <a:endParaRPr lang="en-US" sz="1400" kern="1200" dirty="0"/>
        </a:p>
      </dsp:txBody>
      <dsp:txXfrm rot="-5400000">
        <a:off x="2573719" y="2311638"/>
        <a:ext cx="4184622" cy="1521354"/>
      </dsp:txXfrm>
    </dsp:sp>
    <dsp:sp modelId="{E4C0DB5A-A7E2-4772-8188-2D13228C1E03}">
      <dsp:nvSpPr>
        <dsp:cNvPr id="0" name=""/>
        <dsp:cNvSpPr/>
      </dsp:nvSpPr>
      <dsp:spPr>
        <a:xfrm>
          <a:off x="116" y="2097287"/>
          <a:ext cx="2573603" cy="1950055"/>
        </a:xfrm>
        <a:prstGeom prst="roundRect">
          <a:avLst/>
        </a:prstGeom>
        <a:solidFill>
          <a:schemeClr val="accent3"/>
        </a:solidFill>
        <a:ln w="25400" cap="flat" cmpd="sng" algn="ctr">
          <a:solidFill>
            <a:schemeClr val="accent3">
              <a:shade val="50000"/>
            </a:schemeClr>
          </a:solidFill>
          <a:prstDash val="solid"/>
        </a:ln>
        <a:effectLst/>
      </dsp:spPr>
      <dsp:style>
        <a:lnRef idx="2">
          <a:schemeClr val="accent3">
            <a:shade val="50000"/>
          </a:schemeClr>
        </a:lnRef>
        <a:fillRef idx="1">
          <a:schemeClr val="accent3"/>
        </a:fillRef>
        <a:effectRef idx="0">
          <a:schemeClr val="accent3"/>
        </a:effectRef>
        <a:fontRef idx="minor">
          <a:schemeClr val="lt1"/>
        </a:fontRef>
      </dsp:style>
      <dsp:txBody>
        <a:bodyPr spcFirstLastPara="0" vert="horz" wrap="square" lIns="106680" tIns="53340" rIns="106680" bIns="5334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v-LV" sz="2800" kern="1200" dirty="0" smtClean="0">
              <a:solidFill>
                <a:schemeClr val="tx1"/>
              </a:solidFill>
            </a:rPr>
            <a:t>P</a:t>
          </a:r>
          <a:r>
            <a:rPr lang="lv-LV" sz="2800" kern="1200" noProof="0" dirty="0" err="1" smtClean="0">
              <a:solidFill>
                <a:schemeClr val="tx1"/>
              </a:solidFill>
            </a:rPr>
            <a:t>rofesionālās</a:t>
          </a:r>
          <a:r>
            <a:rPr lang="lv-LV" sz="2800" kern="1200" noProof="0" dirty="0" smtClean="0">
              <a:solidFill>
                <a:schemeClr val="tx1"/>
              </a:solidFill>
            </a:rPr>
            <a:t> rehabilitācijas programmu ieviešana</a:t>
          </a:r>
          <a:endParaRPr lang="lv-LV" sz="2800" kern="1200" noProof="0" dirty="0">
            <a:solidFill>
              <a:schemeClr val="tx1"/>
            </a:solidFill>
          </a:endParaRPr>
        </a:p>
      </dsp:txBody>
      <dsp:txXfrm>
        <a:off x="95310" y="2192481"/>
        <a:ext cx="2383215" cy="175966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E38178C-2915-4C83-A8F2-360C1129942C}">
      <dsp:nvSpPr>
        <dsp:cNvPr id="0" name=""/>
        <dsp:cNvSpPr/>
      </dsp:nvSpPr>
      <dsp:spPr>
        <a:xfrm rot="5400000">
          <a:off x="3892527" y="-1112434"/>
          <a:ext cx="2178276" cy="4404360"/>
        </a:xfrm>
        <a:prstGeom prst="round2SameRect">
          <a:avLst/>
        </a:prstGeom>
        <a:solidFill>
          <a:schemeClr val="accent3">
            <a:lumMod val="40000"/>
            <a:lumOff val="60000"/>
            <a:alpha val="9000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lv-LV" sz="1400" kern="1200" dirty="0" smtClean="0"/>
            <a:t>Darba tirgus pētījums</a:t>
          </a:r>
          <a:endParaRPr lang="en-US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lv-LV" sz="1400" kern="1200" dirty="0" smtClean="0"/>
            <a:t>Ārvalstu pieredze</a:t>
          </a:r>
          <a:endParaRPr lang="en-US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lv-LV" sz="1400" kern="1200" dirty="0" smtClean="0"/>
            <a:t>Prasmju apraksti</a:t>
          </a:r>
          <a:endParaRPr lang="en-US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lv-LV" sz="1400" kern="1200" noProof="0" dirty="0" smtClean="0"/>
            <a:t>Prasmju apmācību programmas</a:t>
          </a:r>
          <a:endParaRPr lang="lv-LV" sz="1400" kern="1200" noProof="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lv-LV" sz="1400" kern="1200" noProof="0" smtClean="0"/>
            <a:t>Prasmju apmācību programmu saskaņošana ar Konsultatīvo padomi</a:t>
          </a:r>
          <a:endParaRPr lang="lv-LV" sz="1400" kern="1200" noProof="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lv-LV" sz="1400" kern="1200" noProof="0" dirty="0" smtClean="0"/>
            <a:t>Profesionālās piemērotības noteikšanas sistēmas pilnveidošana</a:t>
          </a:r>
          <a:endParaRPr lang="lv-LV" sz="1400" kern="1200" noProof="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lv-LV" sz="1400" kern="1200" noProof="0" dirty="0" smtClean="0"/>
            <a:t>Informatīvie pasākumi darba devējiem</a:t>
          </a:r>
          <a:endParaRPr lang="lv-LV" sz="1400" kern="1200" noProof="0" dirty="0"/>
        </a:p>
      </dsp:txBody>
      <dsp:txXfrm rot="-5400000">
        <a:off x="2779486" y="106942"/>
        <a:ext cx="4298025" cy="1965606"/>
      </dsp:txXfrm>
    </dsp:sp>
    <dsp:sp modelId="{70A3422A-56FC-4C0E-8D2F-6467C57B6CAF}">
      <dsp:nvSpPr>
        <dsp:cNvPr id="0" name=""/>
        <dsp:cNvSpPr/>
      </dsp:nvSpPr>
      <dsp:spPr>
        <a:xfrm>
          <a:off x="433" y="76297"/>
          <a:ext cx="2779051" cy="2026897"/>
        </a:xfrm>
        <a:prstGeom prst="roundRect">
          <a:avLst/>
        </a:prstGeom>
        <a:solidFill>
          <a:schemeClr val="accent3"/>
        </a:solidFill>
        <a:ln w="25400" cap="flat" cmpd="sng" algn="ctr">
          <a:solidFill>
            <a:schemeClr val="accent3">
              <a:shade val="50000"/>
            </a:schemeClr>
          </a:solidFill>
          <a:prstDash val="solid"/>
        </a:ln>
        <a:effectLst/>
      </dsp:spPr>
      <dsp:style>
        <a:lnRef idx="2">
          <a:schemeClr val="accent3">
            <a:shade val="50000"/>
          </a:schemeClr>
        </a:lnRef>
        <a:fillRef idx="1">
          <a:schemeClr val="accent3"/>
        </a:fillRef>
        <a:effectRef idx="0">
          <a:schemeClr val="accent3"/>
        </a:effectRef>
        <a:fontRef idx="minor">
          <a:schemeClr val="lt1"/>
        </a:fontRef>
      </dsp:style>
      <dsp:txBody>
        <a:bodyPr spcFirstLastPara="0" vert="horz" wrap="square" lIns="110490" tIns="55245" rIns="110490" bIns="55245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v-LV" sz="2900" kern="1200" noProof="0" dirty="0" smtClean="0">
              <a:solidFill>
                <a:schemeClr val="tx1"/>
              </a:solidFill>
            </a:rPr>
            <a:t>Prasmju sertificēšanas sistēmas izstrāde</a:t>
          </a:r>
          <a:endParaRPr lang="lv-LV" sz="2900" kern="1200" noProof="0" dirty="0">
            <a:solidFill>
              <a:schemeClr val="tx1"/>
            </a:solidFill>
          </a:endParaRPr>
        </a:p>
      </dsp:txBody>
      <dsp:txXfrm>
        <a:off x="99378" y="175242"/>
        <a:ext cx="2581161" cy="1829007"/>
      </dsp:txXfrm>
    </dsp:sp>
    <dsp:sp modelId="{0D87EF35-1AD6-4C46-8C68-4FF1A95FFABE}">
      <dsp:nvSpPr>
        <dsp:cNvPr id="0" name=""/>
        <dsp:cNvSpPr/>
      </dsp:nvSpPr>
      <dsp:spPr>
        <a:xfrm rot="5400000">
          <a:off x="4101661" y="1067642"/>
          <a:ext cx="1757383" cy="4400371"/>
        </a:xfrm>
        <a:prstGeom prst="round2SameRect">
          <a:avLst/>
        </a:prstGeom>
        <a:solidFill>
          <a:schemeClr val="accent3">
            <a:lumMod val="40000"/>
            <a:lumOff val="60000"/>
            <a:alpha val="9000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lv-LV" sz="1400" kern="1200" dirty="0" smtClean="0"/>
            <a:t>Materiāltehniskā bāze</a:t>
          </a:r>
          <a:endParaRPr lang="en-US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lv-LV" sz="1400" kern="1200" noProof="0" dirty="0" smtClean="0"/>
            <a:t>Mērķa grupas apzināšana</a:t>
          </a:r>
          <a:endParaRPr lang="lv-LV" sz="1400" kern="1200" noProof="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lv-LV" sz="1400" kern="1200" noProof="0" dirty="0" smtClean="0"/>
            <a:t>Profesionālās piemērotības noteikšana</a:t>
          </a:r>
          <a:endParaRPr lang="lv-LV" sz="1400" kern="1200" noProof="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lv-LV" sz="1400" kern="1200" noProof="0" dirty="0" smtClean="0"/>
            <a:t>Prasmju apmācības programmu apguve</a:t>
          </a:r>
          <a:endParaRPr lang="lv-LV" sz="1400" kern="1200" noProof="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lv-LV" sz="1400" kern="1200" noProof="0" dirty="0" smtClean="0"/>
            <a:t>Ēdināšana, izmitināšana, transports</a:t>
          </a:r>
          <a:endParaRPr lang="lv-LV" sz="1400" kern="1200" noProof="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lv-LV" sz="1400" kern="1200" noProof="0" dirty="0" smtClean="0"/>
            <a:t>Sociālā rehabilitācija un brīvā laika pavadīšana</a:t>
          </a:r>
          <a:endParaRPr lang="lv-LV" sz="1400" kern="1200" noProof="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lv-LV" sz="1400" kern="1200" noProof="0" dirty="0" smtClean="0"/>
            <a:t>Atbalsts darbā iekārtošanai</a:t>
          </a:r>
          <a:endParaRPr lang="lv-LV" sz="1400" kern="1200" noProof="0" dirty="0"/>
        </a:p>
      </dsp:txBody>
      <dsp:txXfrm rot="-5400000">
        <a:off x="2780167" y="2474924"/>
        <a:ext cx="4314583" cy="1585807"/>
      </dsp:txXfrm>
    </dsp:sp>
    <dsp:sp modelId="{E4C0DB5A-A7E2-4772-8188-2D13228C1E03}">
      <dsp:nvSpPr>
        <dsp:cNvPr id="0" name=""/>
        <dsp:cNvSpPr/>
      </dsp:nvSpPr>
      <dsp:spPr>
        <a:xfrm>
          <a:off x="433" y="2287792"/>
          <a:ext cx="2779733" cy="1960071"/>
        </a:xfrm>
        <a:prstGeom prst="roundRect">
          <a:avLst/>
        </a:prstGeom>
        <a:solidFill>
          <a:schemeClr val="accent3"/>
        </a:solidFill>
        <a:ln w="25400" cap="flat" cmpd="sng" algn="ctr">
          <a:solidFill>
            <a:schemeClr val="accent3">
              <a:shade val="50000"/>
            </a:schemeClr>
          </a:solidFill>
          <a:prstDash val="solid"/>
        </a:ln>
        <a:effectLst/>
      </dsp:spPr>
      <dsp:style>
        <a:lnRef idx="2">
          <a:schemeClr val="accent3">
            <a:shade val="50000"/>
          </a:schemeClr>
        </a:lnRef>
        <a:fillRef idx="1">
          <a:schemeClr val="accent3"/>
        </a:fillRef>
        <a:effectRef idx="0">
          <a:schemeClr val="accent3"/>
        </a:effectRef>
        <a:fontRef idx="minor">
          <a:schemeClr val="lt1"/>
        </a:fontRef>
      </dsp:style>
      <dsp:txBody>
        <a:bodyPr spcFirstLastPara="0" vert="horz" wrap="square" lIns="110490" tIns="55245" rIns="110490" bIns="55245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v-LV" sz="2900" kern="1200" noProof="0" dirty="0" smtClean="0">
              <a:solidFill>
                <a:schemeClr val="tx1"/>
              </a:solidFill>
            </a:rPr>
            <a:t>Prasmju apmācību programmu ieviešana</a:t>
          </a:r>
          <a:endParaRPr lang="lv-LV" sz="2900" kern="1200" noProof="0" dirty="0">
            <a:solidFill>
              <a:schemeClr val="tx1"/>
            </a:solidFill>
          </a:endParaRPr>
        </a:p>
      </dsp:txBody>
      <dsp:txXfrm>
        <a:off x="96116" y="2383475"/>
        <a:ext cx="2588367" cy="176870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028979" cy="349711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265805" y="0"/>
            <a:ext cx="4028979" cy="349711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fld id="{E0397530-CCD2-4D8A-A7E5-4195CD69EB97}" type="datetimeFigureOut">
              <a:rPr lang="lv-LV" altLang="en-US"/>
              <a:pPr>
                <a:defRPr/>
              </a:pPr>
              <a:t>2016.04.13.</a:t>
            </a:fld>
            <a:endParaRPr lang="lv-LV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6659072"/>
            <a:ext cx="4028979" cy="349711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265805" y="6659072"/>
            <a:ext cx="4028979" cy="349711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F6A812FE-4EAE-4C4D-9987-64182A3C09D0}" type="slidenum">
              <a:rPr lang="lv-LV" altLang="en-US"/>
              <a:pPr>
                <a:defRPr/>
              </a:pPr>
              <a:t>‹#›</a:t>
            </a:fld>
            <a:endParaRPr lang="lv-LV" altLang="en-US"/>
          </a:p>
        </p:txBody>
      </p:sp>
    </p:spTree>
    <p:extLst>
      <p:ext uri="{BB962C8B-B14F-4D97-AF65-F5344CB8AC3E}">
        <p14:creationId xmlns:p14="http://schemas.microsoft.com/office/powerpoint/2010/main" val="2827266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4028979" cy="3497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265805" y="0"/>
            <a:ext cx="4028979" cy="3497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fld id="{F9D7F8F1-6FE3-4039-8240-9E0975324FC7}" type="datetimeFigureOut">
              <a:rPr lang="lv-LV" altLang="en-US"/>
              <a:pPr>
                <a:defRPr/>
              </a:pPr>
              <a:t>2016.04.13.</a:t>
            </a:fld>
            <a:endParaRPr lang="lv-LV" altLang="en-US"/>
          </a:p>
        </p:txBody>
      </p:sp>
      <p:sp>
        <p:nvSpPr>
          <p:cNvPr id="20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895600" y="525463"/>
            <a:ext cx="3505200" cy="26289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27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29641" y="3330345"/>
            <a:ext cx="7437120" cy="31538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lv-LV" noProof="0" smtClean="0"/>
              <a:t>Click to edit Master text styles</a:t>
            </a:r>
          </a:p>
          <a:p>
            <a:pPr lvl="1"/>
            <a:r>
              <a:rPr lang="lv-LV" noProof="0" smtClean="0"/>
              <a:t>Second level</a:t>
            </a:r>
          </a:p>
          <a:p>
            <a:pPr lvl="2"/>
            <a:r>
              <a:rPr lang="lv-LV" noProof="0" smtClean="0"/>
              <a:t>Third level</a:t>
            </a:r>
          </a:p>
          <a:p>
            <a:pPr lvl="3"/>
            <a:r>
              <a:rPr lang="lv-LV" noProof="0" smtClean="0"/>
              <a:t>Fourth level</a:t>
            </a:r>
          </a:p>
          <a:p>
            <a:pPr lvl="4"/>
            <a:r>
              <a:rPr lang="lv-LV" noProof="0" smtClean="0"/>
              <a:t>Fifth level</a:t>
            </a:r>
          </a:p>
        </p:txBody>
      </p:sp>
      <p:sp>
        <p:nvSpPr>
          <p:cNvPr id="327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6659072"/>
            <a:ext cx="4028979" cy="3497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27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265805" y="6659072"/>
            <a:ext cx="4028979" cy="3497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E8A0EC25-A4F4-4AFA-A3B4-DDEE9682A3EF}" type="slidenum">
              <a:rPr lang="lv-LV" altLang="en-US"/>
              <a:pPr>
                <a:defRPr/>
              </a:pPr>
              <a:t>‹#›</a:t>
            </a:fld>
            <a:endParaRPr lang="lv-LV" altLang="en-US"/>
          </a:p>
        </p:txBody>
      </p:sp>
    </p:spTree>
    <p:extLst>
      <p:ext uri="{BB962C8B-B14F-4D97-AF65-F5344CB8AC3E}">
        <p14:creationId xmlns:p14="http://schemas.microsoft.com/office/powerpoint/2010/main" val="104421469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lv-LV" smtClean="0"/>
          </a:p>
        </p:txBody>
      </p:sp>
    </p:spTree>
    <p:extLst>
      <p:ext uri="{BB962C8B-B14F-4D97-AF65-F5344CB8AC3E}">
        <p14:creationId xmlns:p14="http://schemas.microsoft.com/office/powerpoint/2010/main" val="6492359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lv-LV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40C619-BD57-43D1-B91A-4CB978EFF373}" type="slidenum">
              <a:rPr lang="lv-LV" altLang="en-US"/>
              <a:pPr>
                <a:defRPr/>
              </a:pPr>
              <a:t>‹#›</a:t>
            </a:fld>
            <a:endParaRPr lang="lv-LV" altLang="en-US"/>
          </a:p>
        </p:txBody>
      </p:sp>
    </p:spTree>
    <p:extLst>
      <p:ext uri="{BB962C8B-B14F-4D97-AF65-F5344CB8AC3E}">
        <p14:creationId xmlns:p14="http://schemas.microsoft.com/office/powerpoint/2010/main" val="24751348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9A3359-999C-4A97-881C-45E230FB1481}" type="slidenum">
              <a:rPr lang="lv-LV" altLang="en-US"/>
              <a:pPr>
                <a:defRPr/>
              </a:pPr>
              <a:t>‹#›</a:t>
            </a:fld>
            <a:endParaRPr lang="lv-LV" altLang="en-US"/>
          </a:p>
        </p:txBody>
      </p:sp>
    </p:spTree>
    <p:extLst>
      <p:ext uri="{BB962C8B-B14F-4D97-AF65-F5344CB8AC3E}">
        <p14:creationId xmlns:p14="http://schemas.microsoft.com/office/powerpoint/2010/main" val="206864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3DB463-86CF-4854-90B0-363311325ECB}" type="slidenum">
              <a:rPr lang="lv-LV" altLang="en-US"/>
              <a:pPr>
                <a:defRPr/>
              </a:pPr>
              <a:t>‹#›</a:t>
            </a:fld>
            <a:endParaRPr lang="lv-LV" altLang="en-US"/>
          </a:p>
        </p:txBody>
      </p:sp>
    </p:spTree>
    <p:extLst>
      <p:ext uri="{BB962C8B-B14F-4D97-AF65-F5344CB8AC3E}">
        <p14:creationId xmlns:p14="http://schemas.microsoft.com/office/powerpoint/2010/main" val="21227194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91735C-06BC-4951-BD51-57DD1A6DFFE1}" type="slidenum">
              <a:rPr lang="lv-LV" altLang="en-US"/>
              <a:pPr>
                <a:defRPr/>
              </a:pPr>
              <a:t>‹#›</a:t>
            </a:fld>
            <a:endParaRPr lang="lv-LV" altLang="en-US"/>
          </a:p>
        </p:txBody>
      </p:sp>
    </p:spTree>
    <p:extLst>
      <p:ext uri="{BB962C8B-B14F-4D97-AF65-F5344CB8AC3E}">
        <p14:creationId xmlns:p14="http://schemas.microsoft.com/office/powerpoint/2010/main" val="10882642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94354A-77E0-45C5-B577-42F784B465D8}" type="slidenum">
              <a:rPr lang="lv-LV" altLang="en-US"/>
              <a:pPr>
                <a:defRPr/>
              </a:pPr>
              <a:t>‹#›</a:t>
            </a:fld>
            <a:endParaRPr lang="lv-LV" altLang="en-US"/>
          </a:p>
        </p:txBody>
      </p:sp>
    </p:spTree>
    <p:extLst>
      <p:ext uri="{BB962C8B-B14F-4D97-AF65-F5344CB8AC3E}">
        <p14:creationId xmlns:p14="http://schemas.microsoft.com/office/powerpoint/2010/main" val="18937424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89C91D-A21D-44D8-8C26-A95A895D68E5}" type="slidenum">
              <a:rPr lang="lv-LV" altLang="en-US"/>
              <a:pPr>
                <a:defRPr/>
              </a:pPr>
              <a:t>‹#›</a:t>
            </a:fld>
            <a:endParaRPr lang="lv-LV" altLang="en-US"/>
          </a:p>
        </p:txBody>
      </p:sp>
    </p:spTree>
    <p:extLst>
      <p:ext uri="{BB962C8B-B14F-4D97-AF65-F5344CB8AC3E}">
        <p14:creationId xmlns:p14="http://schemas.microsoft.com/office/powerpoint/2010/main" val="534343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6FCA54-1EF0-4314-B5A2-4DB5E08E425D}" type="slidenum">
              <a:rPr lang="lv-LV" altLang="en-US"/>
              <a:pPr>
                <a:defRPr/>
              </a:pPr>
              <a:t>‹#›</a:t>
            </a:fld>
            <a:endParaRPr lang="lv-LV" altLang="en-US"/>
          </a:p>
        </p:txBody>
      </p:sp>
    </p:spTree>
    <p:extLst>
      <p:ext uri="{BB962C8B-B14F-4D97-AF65-F5344CB8AC3E}">
        <p14:creationId xmlns:p14="http://schemas.microsoft.com/office/powerpoint/2010/main" val="28207081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F7BBE8-CBAE-4091-8C92-B997E8A10BE3}" type="slidenum">
              <a:rPr lang="lv-LV" altLang="en-US"/>
              <a:pPr>
                <a:defRPr/>
              </a:pPr>
              <a:t>‹#›</a:t>
            </a:fld>
            <a:endParaRPr lang="lv-LV" altLang="en-US"/>
          </a:p>
        </p:txBody>
      </p:sp>
    </p:spTree>
    <p:extLst>
      <p:ext uri="{BB962C8B-B14F-4D97-AF65-F5344CB8AC3E}">
        <p14:creationId xmlns:p14="http://schemas.microsoft.com/office/powerpoint/2010/main" val="3290000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B24CED-5511-4F74-929C-FE870B8A7A9D}" type="slidenum">
              <a:rPr lang="lv-LV" altLang="en-US"/>
              <a:pPr>
                <a:defRPr/>
              </a:pPr>
              <a:t>‹#›</a:t>
            </a:fld>
            <a:endParaRPr lang="lv-LV" altLang="en-US"/>
          </a:p>
        </p:txBody>
      </p:sp>
    </p:spTree>
    <p:extLst>
      <p:ext uri="{BB962C8B-B14F-4D97-AF65-F5344CB8AC3E}">
        <p14:creationId xmlns:p14="http://schemas.microsoft.com/office/powerpoint/2010/main" val="41596426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0FEBEC-D42A-4968-85EC-3E6BEDD74B84}" type="slidenum">
              <a:rPr lang="lv-LV" altLang="en-US"/>
              <a:pPr>
                <a:defRPr/>
              </a:pPr>
              <a:t>‹#›</a:t>
            </a:fld>
            <a:endParaRPr lang="lv-LV" altLang="en-US"/>
          </a:p>
        </p:txBody>
      </p:sp>
    </p:spTree>
    <p:extLst>
      <p:ext uri="{BB962C8B-B14F-4D97-AF65-F5344CB8AC3E}">
        <p14:creationId xmlns:p14="http://schemas.microsoft.com/office/powerpoint/2010/main" val="36211830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lv-LV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2E44C0-1188-4220-93B0-7B7E1C6D7715}" type="slidenum">
              <a:rPr lang="lv-LV" altLang="en-US"/>
              <a:pPr>
                <a:defRPr/>
              </a:pPr>
              <a:t>‹#›</a:t>
            </a:fld>
            <a:endParaRPr lang="lv-LV" altLang="en-US"/>
          </a:p>
        </p:txBody>
      </p:sp>
    </p:spTree>
    <p:extLst>
      <p:ext uri="{BB962C8B-B14F-4D97-AF65-F5344CB8AC3E}">
        <p14:creationId xmlns:p14="http://schemas.microsoft.com/office/powerpoint/2010/main" val="20068267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w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lv-LV" smtClean="0"/>
              <a:t>Click to edit Master title style</a:t>
            </a:r>
            <a:endParaRPr lang="lv-LV" altLang="lv-LV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lv-LV" smtClean="0"/>
              <a:t>Click to edit Master text styles</a:t>
            </a:r>
          </a:p>
          <a:p>
            <a:pPr lvl="1"/>
            <a:r>
              <a:rPr lang="en-US" altLang="lv-LV" smtClean="0"/>
              <a:t>Second level</a:t>
            </a:r>
          </a:p>
          <a:p>
            <a:pPr lvl="2"/>
            <a:r>
              <a:rPr lang="en-US" altLang="lv-LV" smtClean="0"/>
              <a:t>Third level</a:t>
            </a:r>
          </a:p>
          <a:p>
            <a:pPr lvl="3"/>
            <a:r>
              <a:rPr lang="en-US" altLang="lv-LV" smtClean="0"/>
              <a:t>Fourth level</a:t>
            </a:r>
          </a:p>
          <a:p>
            <a:pPr lvl="4"/>
            <a:r>
              <a:rPr lang="en-US" altLang="lv-LV" smtClean="0"/>
              <a:t>Fifth level</a:t>
            </a:r>
            <a:endParaRPr lang="lv-LV" altLang="lv-LV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solidFill>
                  <a:srgbClr val="898989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solidFill>
                  <a:srgbClr val="898989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9280B848-3D25-4AE8-B7AC-3502CE6859A7}" type="slidenum">
              <a:rPr lang="lv-LV" altLang="en-US"/>
              <a:pPr>
                <a:defRPr/>
              </a:pPr>
              <a:t>‹#›</a:t>
            </a:fld>
            <a:endParaRPr lang="lv-LV" altLang="en-US"/>
          </a:p>
        </p:txBody>
      </p:sp>
      <p:pic>
        <p:nvPicPr>
          <p:cNvPr id="1031" name="Picture 6" descr="Untitled-1.wmf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75" y="5464175"/>
            <a:ext cx="9140825" cy="1393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v-L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3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7" Type="http://schemas.openxmlformats.org/officeDocument/2006/relationships/image" Target="../media/image3.png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7" Type="http://schemas.openxmlformats.org/officeDocument/2006/relationships/image" Target="../media/image3.png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043608" y="2347912"/>
            <a:ext cx="7666038" cy="2162175"/>
          </a:xfrm>
        </p:spPr>
        <p:txBody>
          <a:bodyPr/>
          <a:lstStyle/>
          <a:p>
            <a:pPr eaLnBrk="1" hangingPunct="1"/>
            <a:r>
              <a:rPr lang="lv-LV" altLang="en-US" sz="2400" b="1" dirty="0" smtClean="0"/>
              <a:t>Eiropas Sociālā fonda projekts</a:t>
            </a:r>
            <a:br>
              <a:rPr lang="lv-LV" altLang="en-US" sz="2400" b="1" dirty="0" smtClean="0"/>
            </a:br>
            <a:r>
              <a:rPr lang="lv-LV" altLang="en-US" sz="2400" b="1" dirty="0" smtClean="0"/>
              <a:t>„Personu </a:t>
            </a:r>
            <a:r>
              <a:rPr lang="lv-LV" altLang="en-US" sz="2400" b="1" dirty="0"/>
              <a:t>ar invaliditāti vai garīga rakstura traucējumiem integrācija nodarbinātībā un sabiedrībā” Nr.9.1.4.1/15/I/001 </a:t>
            </a:r>
            <a:endParaRPr lang="lv-LV" altLang="lv-LV" sz="2400" dirty="0" smtClean="0">
              <a:latin typeface="Trebuchet MS" panose="020B0603020202020204" pitchFamily="34" charset="0"/>
            </a:endParaRPr>
          </a:p>
        </p:txBody>
      </p:sp>
      <p:sp>
        <p:nvSpPr>
          <p:cNvPr id="2051" name="Subtitle 1"/>
          <p:cNvSpPr>
            <a:spLocks noGrp="1"/>
          </p:cNvSpPr>
          <p:nvPr>
            <p:ph type="subTitle" idx="1"/>
          </p:nvPr>
        </p:nvSpPr>
        <p:spPr>
          <a:xfrm>
            <a:off x="2627784" y="4797151"/>
            <a:ext cx="6400800" cy="1290826"/>
          </a:xfrm>
        </p:spPr>
        <p:txBody>
          <a:bodyPr/>
          <a:lstStyle/>
          <a:p>
            <a:pPr algn="r">
              <a:spcBef>
                <a:spcPts val="0"/>
              </a:spcBef>
              <a:buFont typeface="Arial" charset="0"/>
              <a:buNone/>
              <a:defRPr/>
            </a:pPr>
            <a:r>
              <a:rPr lang="lv-LV" altLang="lv-LV" sz="1800" b="1" dirty="0" smtClean="0">
                <a:solidFill>
                  <a:srgbClr val="595959"/>
                </a:solidFill>
                <a:latin typeface="+mj-lt"/>
              </a:rPr>
              <a:t>Dace Baraka</a:t>
            </a:r>
            <a:r>
              <a:rPr lang="en-GB" altLang="lv-LV" sz="1800" dirty="0" smtClean="0">
                <a:solidFill>
                  <a:srgbClr val="595959"/>
                </a:solidFill>
                <a:latin typeface="+mj-lt"/>
              </a:rPr>
              <a:t/>
            </a:r>
            <a:br>
              <a:rPr lang="en-GB" altLang="lv-LV" sz="1800" dirty="0" smtClean="0">
                <a:solidFill>
                  <a:srgbClr val="595959"/>
                </a:solidFill>
                <a:latin typeface="+mj-lt"/>
              </a:rPr>
            </a:br>
            <a:r>
              <a:rPr lang="lv-LV" altLang="lv-LV" sz="1800" dirty="0" smtClean="0">
                <a:solidFill>
                  <a:srgbClr val="595959"/>
                </a:solidFill>
                <a:latin typeface="+mj-lt"/>
              </a:rPr>
              <a:t>direktora vietniece</a:t>
            </a:r>
          </a:p>
          <a:p>
            <a:pPr algn="r">
              <a:spcBef>
                <a:spcPts val="0"/>
              </a:spcBef>
              <a:buFont typeface="Arial" charset="0"/>
              <a:buNone/>
              <a:defRPr/>
            </a:pPr>
            <a:r>
              <a:rPr lang="lv-LV" altLang="lv-LV" sz="1800" dirty="0" smtClean="0">
                <a:solidFill>
                  <a:srgbClr val="595959"/>
                </a:solidFill>
                <a:latin typeface="+mj-lt"/>
              </a:rPr>
              <a:t>profesionālās rehabilitācijas jomā</a:t>
            </a:r>
          </a:p>
          <a:p>
            <a:pPr algn="r">
              <a:spcBef>
                <a:spcPts val="0"/>
              </a:spcBef>
              <a:buFont typeface="Arial" charset="0"/>
              <a:buNone/>
              <a:defRPr/>
            </a:pPr>
            <a:r>
              <a:rPr lang="lv-LV" altLang="en-US" sz="1800" b="1" dirty="0" smtClean="0">
                <a:solidFill>
                  <a:srgbClr val="595959"/>
                </a:solidFill>
                <a:latin typeface="+mj-lt"/>
              </a:rPr>
              <a:t>Aiva </a:t>
            </a:r>
            <a:r>
              <a:rPr lang="lv-LV" altLang="en-US" sz="1800" b="1" dirty="0" err="1" smtClean="0">
                <a:solidFill>
                  <a:srgbClr val="595959"/>
                </a:solidFill>
                <a:latin typeface="+mj-lt"/>
              </a:rPr>
              <a:t>Vekmane-Škerba</a:t>
            </a:r>
            <a:endParaRPr lang="lv-LV" altLang="en-US" sz="1800" b="1" dirty="0" smtClean="0">
              <a:solidFill>
                <a:srgbClr val="595959"/>
              </a:solidFill>
              <a:latin typeface="+mj-lt"/>
            </a:endParaRPr>
          </a:p>
          <a:p>
            <a:pPr algn="r">
              <a:spcBef>
                <a:spcPts val="0"/>
              </a:spcBef>
              <a:buFont typeface="Arial" charset="0"/>
              <a:buNone/>
              <a:defRPr/>
            </a:pPr>
            <a:r>
              <a:rPr lang="lv-LV" altLang="en-US" sz="1800" dirty="0" smtClean="0">
                <a:solidFill>
                  <a:srgbClr val="595959"/>
                </a:solidFill>
                <a:latin typeface="+mj-lt"/>
              </a:rPr>
              <a:t>Projekta vadītāja</a:t>
            </a:r>
            <a:endParaRPr lang="lv-LV" altLang="en-US" sz="1800" dirty="0">
              <a:solidFill>
                <a:srgbClr val="595959"/>
              </a:solidFill>
              <a:latin typeface="+mj-lt"/>
            </a:endParaRPr>
          </a:p>
          <a:p>
            <a:pPr algn="r">
              <a:spcBef>
                <a:spcPts val="0"/>
              </a:spcBef>
              <a:buFont typeface="Arial" charset="0"/>
              <a:buNone/>
              <a:defRPr/>
            </a:pPr>
            <a:r>
              <a:rPr lang="lv-LV" altLang="en-US" sz="2000" dirty="0" smtClean="0">
                <a:solidFill>
                  <a:srgbClr val="595959"/>
                </a:solidFill>
                <a:latin typeface="+mj-lt"/>
              </a:rPr>
              <a:t>22.03.2016.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/>
          <a:srcRect t="26734" b="25898"/>
          <a:stretch/>
        </p:blipFill>
        <p:spPr>
          <a:xfrm>
            <a:off x="2195736" y="349521"/>
            <a:ext cx="5112568" cy="171132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1" name="Rectangle 8"/>
          <p:cNvSpPr>
            <a:spLocks noChangeArrowheads="1"/>
          </p:cNvSpPr>
          <p:nvPr/>
        </p:nvSpPr>
        <p:spPr bwMode="auto">
          <a:xfrm>
            <a:off x="700088" y="3944938"/>
            <a:ext cx="7470775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342900" indent="-342900">
              <a:spcBef>
                <a:spcPct val="0"/>
              </a:spcBef>
              <a:defRPr/>
            </a:pPr>
            <a:endParaRPr lang="en-US" altLang="en-US" sz="2000" dirty="0" smtClean="0">
              <a:latin typeface="+mj-lt"/>
            </a:endParaRPr>
          </a:p>
        </p:txBody>
      </p:sp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693123105"/>
              </p:ext>
            </p:extLst>
          </p:nvPr>
        </p:nvGraphicFramePr>
        <p:xfrm>
          <a:off x="1115616" y="980728"/>
          <a:ext cx="6888088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1026" name="Picture 2" descr="http://esfondi.lv/upload/00-logo/logo_2014_2020/LV_ID_EU_logo_ansamblis/LV/RGB/LV_ID_EU_logo_ansamblis_ESF_RGB.pn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3688" y="6293658"/>
            <a:ext cx="2404523" cy="497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4339337" y="6293658"/>
            <a:ext cx="450824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lv-LV" sz="1000" dirty="0" smtClean="0"/>
              <a:t>ESF projekts „Personu ar invaliditāti vai garīga rakstura traucējumiem integrācija nodarbinātībā un sabiedrībā” Nr.9.1.4.1/15/I/001 </a:t>
            </a:r>
            <a:endParaRPr lang="lv-LV" sz="1000" dirty="0"/>
          </a:p>
        </p:txBody>
      </p:sp>
    </p:spTree>
    <p:extLst>
      <p:ext uri="{BB962C8B-B14F-4D97-AF65-F5344CB8AC3E}">
        <p14:creationId xmlns:p14="http://schemas.microsoft.com/office/powerpoint/2010/main" val="3266626760"/>
      </p:ext>
    </p:extLst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0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8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1" name="Rectangle 8"/>
          <p:cNvSpPr>
            <a:spLocks noChangeArrowheads="1"/>
          </p:cNvSpPr>
          <p:nvPr/>
        </p:nvSpPr>
        <p:spPr bwMode="auto">
          <a:xfrm>
            <a:off x="700088" y="3944938"/>
            <a:ext cx="7470775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342900" indent="-342900">
              <a:spcBef>
                <a:spcPct val="0"/>
              </a:spcBef>
              <a:defRPr/>
            </a:pPr>
            <a:endParaRPr lang="en-US" altLang="en-US" sz="2000" dirty="0" smtClean="0">
              <a:latin typeface="+mj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4503" y="566771"/>
            <a:ext cx="8229600" cy="648071"/>
          </a:xfrm>
        </p:spPr>
        <p:txBody>
          <a:bodyPr/>
          <a:lstStyle/>
          <a:p>
            <a:pPr marL="0" indent="0">
              <a:buNone/>
            </a:pPr>
            <a:r>
              <a:rPr lang="lv-LV" sz="2800" dirty="0" smtClean="0"/>
              <a:t>Atbalstāmās darbības </a:t>
            </a:r>
            <a:r>
              <a:rPr lang="lv-LV" sz="2800" b="1" dirty="0" smtClean="0"/>
              <a:t>personām ar smagu invaliditāti:</a:t>
            </a:r>
          </a:p>
        </p:txBody>
      </p:sp>
      <p:graphicFrame>
        <p:nvGraphicFramePr>
          <p:cNvPr id="2" name="Diagram 1"/>
          <p:cNvGraphicFramePr/>
          <p:nvPr>
            <p:extLst>
              <p:ext uri="{D42A27DB-BD31-4B8C-83A1-F6EECF244321}">
                <p14:modId xmlns:p14="http://schemas.microsoft.com/office/powerpoint/2010/main" val="3952833360"/>
              </p:ext>
            </p:extLst>
          </p:nvPr>
        </p:nvGraphicFramePr>
        <p:xfrm>
          <a:off x="1187624" y="1412776"/>
          <a:ext cx="6840760" cy="40482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5" name="Picture 2" descr="http://esfondi.lv/upload/00-logo/logo_2014_2020/LV_ID_EU_logo_ansamblis/LV/RGB/LV_ID_EU_logo_ansamblis_ESF_RGB.pn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3688" y="6293658"/>
            <a:ext cx="2404523" cy="497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4339337" y="6293658"/>
            <a:ext cx="450824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lv-LV" sz="1000" dirty="0" smtClean="0"/>
              <a:t>ESF projekts „Personu ar invaliditāti vai garīga rakstura traucējumiem integrācija nodarbinātībā un sabiedrībā” Nr.9.1.4.1/15/I/001 </a:t>
            </a:r>
            <a:endParaRPr lang="lv-LV" sz="1000" dirty="0"/>
          </a:p>
        </p:txBody>
      </p:sp>
    </p:spTree>
    <p:extLst>
      <p:ext uri="{BB962C8B-B14F-4D97-AF65-F5344CB8AC3E}">
        <p14:creationId xmlns:p14="http://schemas.microsoft.com/office/powerpoint/2010/main" val="2134034925"/>
      </p:ext>
    </p:extLst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0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8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1" name="Rectangle 8"/>
          <p:cNvSpPr>
            <a:spLocks noChangeArrowheads="1"/>
          </p:cNvSpPr>
          <p:nvPr/>
        </p:nvSpPr>
        <p:spPr bwMode="auto">
          <a:xfrm>
            <a:off x="700088" y="3944938"/>
            <a:ext cx="7470775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342900" indent="-342900">
              <a:spcBef>
                <a:spcPct val="0"/>
              </a:spcBef>
              <a:defRPr/>
            </a:pPr>
            <a:endParaRPr lang="en-US" altLang="en-US" sz="2000" dirty="0" smtClean="0">
              <a:latin typeface="+mj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31811" y="548680"/>
            <a:ext cx="8229600" cy="720079"/>
          </a:xfrm>
        </p:spPr>
        <p:txBody>
          <a:bodyPr/>
          <a:lstStyle/>
          <a:p>
            <a:pPr marL="0" indent="0">
              <a:buNone/>
            </a:pPr>
            <a:r>
              <a:rPr lang="lv-LV" sz="2800" dirty="0"/>
              <a:t>Atbalstāmās darbības </a:t>
            </a:r>
            <a:r>
              <a:rPr lang="lv-LV" sz="2800" b="1" dirty="0" smtClean="0"/>
              <a:t>personām ar GRT:</a:t>
            </a:r>
          </a:p>
        </p:txBody>
      </p:sp>
      <p:graphicFrame>
        <p:nvGraphicFramePr>
          <p:cNvPr id="2" name="Diagram 1"/>
          <p:cNvGraphicFramePr/>
          <p:nvPr>
            <p:extLst>
              <p:ext uri="{D42A27DB-BD31-4B8C-83A1-F6EECF244321}">
                <p14:modId xmlns:p14="http://schemas.microsoft.com/office/powerpoint/2010/main" val="3773360446"/>
              </p:ext>
            </p:extLst>
          </p:nvPr>
        </p:nvGraphicFramePr>
        <p:xfrm>
          <a:off x="1115616" y="1268759"/>
          <a:ext cx="7184280" cy="42484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5" name="Picture 2" descr="http://esfondi.lv/upload/00-logo/logo_2014_2020/LV_ID_EU_logo_ansamblis/LV/RGB/LV_ID_EU_logo_ansamblis_ESF_RGB.pn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3688" y="6293658"/>
            <a:ext cx="2404523" cy="497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4339337" y="6293658"/>
            <a:ext cx="450824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lv-LV" sz="1000" dirty="0" smtClean="0"/>
              <a:t>ESF projekts „Personu ar invaliditāti vai garīga rakstura traucējumiem integrācija nodarbinātībā un sabiedrībā” Nr.9.1.4.1/15/I/001 </a:t>
            </a:r>
            <a:endParaRPr lang="lv-LV" sz="1000" dirty="0"/>
          </a:p>
        </p:txBody>
      </p:sp>
    </p:spTree>
    <p:extLst>
      <p:ext uri="{BB962C8B-B14F-4D97-AF65-F5344CB8AC3E}">
        <p14:creationId xmlns:p14="http://schemas.microsoft.com/office/powerpoint/2010/main" val="3644934942"/>
      </p:ext>
    </p:extLst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0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8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464475" y="5373216"/>
            <a:ext cx="779343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endParaRPr lang="en-US" dirty="0">
              <a:latin typeface="+mj-lt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28882156"/>
              </p:ext>
            </p:extLst>
          </p:nvPr>
        </p:nvGraphicFramePr>
        <p:xfrm>
          <a:off x="755576" y="260648"/>
          <a:ext cx="7920880" cy="584980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916250"/>
                <a:gridCol w="2004630"/>
              </a:tblGrid>
              <a:tr h="504056">
                <a:tc>
                  <a:txBody>
                    <a:bodyPr/>
                    <a:lstStyle/>
                    <a:p>
                      <a:pPr>
                        <a:defRPr/>
                      </a:pPr>
                      <a:r>
                        <a:rPr lang="lv-LV" sz="2800" b="1" dirty="0" smtClean="0">
                          <a:solidFill>
                            <a:schemeClr val="tx1"/>
                          </a:solidFill>
                          <a:latin typeface="+mj-lt"/>
                        </a:rPr>
                        <a:t>Kopējais attiecināmais finansējums</a:t>
                      </a:r>
                    </a:p>
                  </a:txBody>
                  <a:tcP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lv-LV" sz="2200" b="1" dirty="0" smtClean="0">
                          <a:solidFill>
                            <a:schemeClr val="tx1"/>
                          </a:solidFill>
                          <a:latin typeface="+mj-lt"/>
                        </a:rPr>
                        <a:t>1,252 milj. EUR</a:t>
                      </a:r>
                    </a:p>
                  </a:txBody>
                  <a:tcPr>
                    <a:solidFill>
                      <a:schemeClr val="accent3"/>
                    </a:solidFill>
                  </a:tcPr>
                </a:tc>
              </a:tr>
              <a:tr h="345936">
                <a:tc>
                  <a:txBody>
                    <a:bodyPr/>
                    <a:lstStyle/>
                    <a:p>
                      <a:pPr>
                        <a:defRPr/>
                      </a:pPr>
                      <a:r>
                        <a:rPr lang="lv-LV" sz="2000" b="1" dirty="0" smtClean="0">
                          <a:solidFill>
                            <a:schemeClr val="tx1"/>
                          </a:solidFill>
                          <a:latin typeface="+mj-lt"/>
                        </a:rPr>
                        <a:t>Programmu izstrāde:</a:t>
                      </a:r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lv-LV" sz="1800" b="1" dirty="0" smtClean="0"/>
                        <a:t>~ </a:t>
                      </a:r>
                      <a:r>
                        <a:rPr lang="lv-LV" b="1" dirty="0" smtClean="0"/>
                        <a:t>173 tūkst. EUR</a:t>
                      </a:r>
                      <a:endParaRPr lang="en-US" b="1" dirty="0"/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  <a:tr h="38174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v-LV" sz="1600" b="1" dirty="0" smtClean="0">
                          <a:latin typeface="+mj-lt"/>
                        </a:rPr>
                        <a:t>Darba tirgus pētījumi</a:t>
                      </a:r>
                      <a:r>
                        <a:rPr lang="lv-LV" sz="1600" b="1" baseline="0" dirty="0" smtClean="0">
                          <a:latin typeface="+mj-lt"/>
                        </a:rPr>
                        <a:t> </a:t>
                      </a:r>
                      <a:r>
                        <a:rPr lang="lv-LV" sz="1600" b="0" baseline="0" dirty="0" smtClean="0">
                          <a:latin typeface="+mj-lt"/>
                        </a:rPr>
                        <a:t>(2 pētījumi)</a:t>
                      </a:r>
                      <a:endParaRPr lang="lv-LV" sz="1600" b="0" dirty="0" smtClean="0">
                        <a:latin typeface="+mj-lt"/>
                      </a:endParaRP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lv-LV" sz="1600" dirty="0" smtClean="0"/>
                        <a:t>~ 24 tūkst. EUR</a:t>
                      </a:r>
                      <a:endParaRPr lang="en-US" sz="1600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43204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v-LV" sz="1600" b="1" dirty="0" smtClean="0">
                          <a:latin typeface="+mj-lt"/>
                        </a:rPr>
                        <a:t>Profesionālās rehabilitācijas</a:t>
                      </a:r>
                      <a:r>
                        <a:rPr lang="lv-LV" sz="1600" b="1" baseline="0" dirty="0" smtClean="0">
                          <a:latin typeface="+mj-lt"/>
                        </a:rPr>
                        <a:t> programmu izstrāde</a:t>
                      </a:r>
                      <a:r>
                        <a:rPr lang="lv-LV" sz="1600" b="0" baseline="0" dirty="0" smtClean="0">
                          <a:latin typeface="+mj-lt"/>
                        </a:rPr>
                        <a:t>, </a:t>
                      </a:r>
                      <a:r>
                        <a:rPr lang="lv-LV" sz="1600" b="1" baseline="0" dirty="0" smtClean="0">
                          <a:latin typeface="+mj-lt"/>
                        </a:rPr>
                        <a:t>licencēšana un akreditēšana </a:t>
                      </a:r>
                      <a:r>
                        <a:rPr lang="lv-LV" sz="1600" b="0" baseline="0" dirty="0" smtClean="0">
                          <a:latin typeface="+mj-lt"/>
                        </a:rPr>
                        <a:t>(5 programmas)</a:t>
                      </a:r>
                      <a:endParaRPr lang="lv-LV" sz="1600" b="1" baseline="0" dirty="0" smtClean="0">
                        <a:latin typeface="+mj-lt"/>
                      </a:endParaRP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v-LV" sz="1600" dirty="0" smtClean="0"/>
                        <a:t>~ </a:t>
                      </a:r>
                      <a:r>
                        <a:rPr lang="lv-LV" sz="1600" b="0" dirty="0" smtClean="0"/>
                        <a:t>17 tūkst. EUR</a:t>
                      </a:r>
                      <a:endParaRPr lang="en-US" sz="1600" b="0" dirty="0" smtClean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57300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v-LV" sz="1600" b="1" baseline="0" dirty="0" smtClean="0">
                          <a:latin typeface="+mj-lt"/>
                        </a:rPr>
                        <a:t>Prasmju sertificēšanas sistēma </a:t>
                      </a:r>
                      <a:r>
                        <a:rPr lang="lv-LV" sz="1600" b="0" baseline="0" dirty="0" smtClean="0">
                          <a:latin typeface="+mj-lt"/>
                        </a:rPr>
                        <a:t>- prasmju aprakstu un prasmju apmācību</a:t>
                      </a:r>
                      <a:r>
                        <a:rPr lang="lv-LV" sz="1600" b="0" dirty="0" smtClean="0">
                          <a:latin typeface="+mj-lt"/>
                        </a:rPr>
                        <a:t> programmu izstrāde (35 programmas)</a:t>
                      </a: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lv-LV" sz="1600" dirty="0" smtClean="0"/>
                        <a:t>~ 36 tūkst. EUR</a:t>
                      </a:r>
                      <a:endParaRPr lang="en-US" sz="1600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3600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v-LV" sz="1600" b="1" dirty="0" smtClean="0">
                          <a:latin typeface="+mj-lt"/>
                        </a:rPr>
                        <a:t>Materiāltehniskā bāze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v-LV" sz="1600" dirty="0" smtClean="0">
                          <a:latin typeface="+mj-lt"/>
                        </a:rPr>
                        <a:t>(5 </a:t>
                      </a:r>
                      <a:r>
                        <a:rPr lang="lv-LV" sz="1600" dirty="0" err="1" smtClean="0">
                          <a:latin typeface="+mj-lt"/>
                        </a:rPr>
                        <a:t>prof.reh</a:t>
                      </a:r>
                      <a:r>
                        <a:rPr lang="lv-LV" sz="1600" dirty="0" smtClean="0">
                          <a:latin typeface="+mj-lt"/>
                        </a:rPr>
                        <a:t>. programmām un 35 prasmju apmācību programmām) </a:t>
                      </a:r>
                      <a:endParaRPr lang="en-US" sz="1600" dirty="0" smtClean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v-LV" sz="1600" dirty="0" smtClean="0"/>
                        <a:t>~ </a:t>
                      </a:r>
                      <a:r>
                        <a:rPr lang="en-US" sz="1600" dirty="0" smtClean="0"/>
                        <a:t>9</a:t>
                      </a:r>
                      <a:r>
                        <a:rPr lang="lv-LV" sz="1600" dirty="0" smtClean="0"/>
                        <a:t>6</a:t>
                      </a:r>
                      <a:r>
                        <a:rPr lang="lv-LV" sz="1600" baseline="0" dirty="0" smtClean="0"/>
                        <a:t> tūkst.</a:t>
                      </a:r>
                      <a:r>
                        <a:rPr lang="lv-LV" sz="1600" dirty="0" smtClean="0"/>
                        <a:t> EUR</a:t>
                      </a:r>
                      <a:endParaRPr lang="en-US" sz="1600" dirty="0" smtClean="0"/>
                    </a:p>
                    <a:p>
                      <a:endParaRPr lang="en-US" sz="1600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3600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v-LV" sz="2000" b="1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Mērķa grupa:</a:t>
                      </a:r>
                      <a:endParaRPr lang="en-US" sz="2000" b="1" kern="1200" dirty="0" smtClean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lv-LV" sz="1800" b="1" dirty="0" smtClean="0"/>
                        <a:t>~ </a:t>
                      </a:r>
                      <a:r>
                        <a:rPr lang="lv-LV" b="1" dirty="0" smtClean="0"/>
                        <a:t>672 tūkst. EUR</a:t>
                      </a:r>
                      <a:endParaRPr lang="en-US" b="1" dirty="0"/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  <a:tr h="28685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v-LV" sz="1600" b="1" dirty="0" smtClean="0">
                          <a:latin typeface="+mj-lt"/>
                        </a:rPr>
                        <a:t>Ēdināšana, dienesta viesnīca un transports </a:t>
                      </a:r>
                      <a:r>
                        <a:rPr lang="lv-LV" sz="1600" dirty="0" smtClean="0">
                          <a:latin typeface="+mj-lt"/>
                        </a:rPr>
                        <a:t>mērķa grupai</a:t>
                      </a:r>
                      <a:endParaRPr lang="en-US" sz="1600" dirty="0" smtClean="0">
                        <a:latin typeface="+mj-lt"/>
                      </a:endParaRP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v-LV" sz="1600" dirty="0" smtClean="0">
                          <a:latin typeface="+mj-lt"/>
                        </a:rPr>
                        <a:t>~ 251 tūkst. EUR</a:t>
                      </a:r>
                      <a:endParaRPr lang="en-US" sz="1600" dirty="0" smtClean="0">
                        <a:latin typeface="+mj-lt"/>
                      </a:endParaRP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28113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v-LV" sz="1600" b="1" dirty="0" smtClean="0">
                          <a:latin typeface="+mj-lt"/>
                        </a:rPr>
                        <a:t>Sociālā rehabilitācija</a:t>
                      </a:r>
                      <a:r>
                        <a:rPr lang="lv-LV" sz="1600" b="1" baseline="0" dirty="0" smtClean="0">
                          <a:latin typeface="+mj-lt"/>
                        </a:rPr>
                        <a:t> </a:t>
                      </a:r>
                      <a:r>
                        <a:rPr lang="lv-LV" sz="1600" baseline="0" dirty="0" smtClean="0">
                          <a:latin typeface="+mj-lt"/>
                        </a:rPr>
                        <a:t>mērķa grupai</a:t>
                      </a:r>
                      <a:endParaRPr lang="en-US" sz="1600" dirty="0" smtClean="0">
                        <a:latin typeface="+mj-lt"/>
                      </a:endParaRP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v-LV" sz="1600" dirty="0" smtClean="0">
                          <a:latin typeface="+mj-lt"/>
                        </a:rPr>
                        <a:t>~ 29 tūkst. EUR</a:t>
                      </a:r>
                      <a:endParaRPr lang="en-US" sz="1600" dirty="0" smtClean="0">
                        <a:latin typeface="+mj-lt"/>
                      </a:endParaRP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34742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v-LV" sz="1600" b="1" dirty="0" smtClean="0">
                          <a:latin typeface="+mj-lt"/>
                        </a:rPr>
                        <a:t>Projekta īstenošanas </a:t>
                      </a:r>
                      <a:r>
                        <a:rPr lang="lv-LV" sz="1600" dirty="0" smtClean="0">
                          <a:latin typeface="+mj-lt"/>
                        </a:rPr>
                        <a:t>personāls</a:t>
                      </a: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v-LV" sz="1600" dirty="0" smtClean="0">
                          <a:latin typeface="+mj-lt"/>
                        </a:rPr>
                        <a:t>~ 392</a:t>
                      </a:r>
                      <a:r>
                        <a:rPr lang="lv-LV" sz="1600" baseline="0" dirty="0" smtClean="0">
                          <a:latin typeface="+mj-lt"/>
                        </a:rPr>
                        <a:t> tūkst.</a:t>
                      </a:r>
                      <a:r>
                        <a:rPr lang="lv-LV" sz="1600" dirty="0" smtClean="0">
                          <a:latin typeface="+mj-lt"/>
                        </a:rPr>
                        <a:t> EUR</a:t>
                      </a:r>
                      <a:endParaRPr lang="en-US" sz="1600" dirty="0" smtClean="0">
                        <a:latin typeface="+mj-lt"/>
                      </a:endParaRP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26969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v-LV" sz="2000" b="1" dirty="0" smtClean="0">
                          <a:latin typeface="+mj-lt"/>
                        </a:rPr>
                        <a:t>Pārējās izmaksas:</a:t>
                      </a:r>
                      <a:endParaRPr lang="en-US" sz="2000" b="1" dirty="0">
                        <a:latin typeface="+mj-lt"/>
                      </a:endParaRPr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lv-LV" sz="1800" b="1" dirty="0" smtClean="0"/>
                        <a:t>~ </a:t>
                      </a:r>
                      <a:r>
                        <a:rPr lang="lv-LV" b="1" dirty="0" smtClean="0"/>
                        <a:t>405 tūkst. EUR</a:t>
                      </a:r>
                      <a:endParaRPr lang="en-US" b="1" dirty="0"/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  <a:tr h="26899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v-LV" sz="1600" b="1" dirty="0" smtClean="0">
                          <a:latin typeface="+mj-lt"/>
                        </a:rPr>
                        <a:t>Projekta vadības </a:t>
                      </a:r>
                      <a:r>
                        <a:rPr lang="lv-LV" sz="1600" dirty="0" smtClean="0">
                          <a:latin typeface="+mj-lt"/>
                        </a:rPr>
                        <a:t>personāls</a:t>
                      </a:r>
                      <a:endParaRPr lang="en-US" sz="1600" dirty="0">
                        <a:latin typeface="+mj-lt"/>
                      </a:endParaRP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v-LV" sz="1600" dirty="0" smtClean="0"/>
                        <a:t>~ </a:t>
                      </a:r>
                      <a:r>
                        <a:rPr lang="en-US" sz="1600" dirty="0" smtClean="0"/>
                        <a:t>287</a:t>
                      </a:r>
                      <a:r>
                        <a:rPr lang="lv-LV" sz="1600" dirty="0" smtClean="0"/>
                        <a:t> tūkst. EUR</a:t>
                      </a: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26327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v-LV" sz="1600" dirty="0" smtClean="0">
                          <a:latin typeface="+mj-lt"/>
                        </a:rPr>
                        <a:t>Netiešās izmaksas (kancelejas preces, komunālie maksājumi</a:t>
                      </a:r>
                      <a:r>
                        <a:rPr lang="lv-LV" sz="1600" baseline="0" dirty="0" smtClean="0">
                          <a:latin typeface="+mj-lt"/>
                        </a:rPr>
                        <a:t> u.c.)</a:t>
                      </a:r>
                      <a:endParaRPr lang="en-US" sz="1600" dirty="0">
                        <a:latin typeface="+mj-lt"/>
                      </a:endParaRP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v-LV" sz="1600" dirty="0" smtClean="0"/>
                        <a:t>~ 98 tūkst. EUR</a:t>
                      </a: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25825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v-LV" sz="1600" dirty="0" smtClean="0">
                          <a:latin typeface="+mj-lt"/>
                        </a:rPr>
                        <a:t>Neparedzētie izdevumi (papildu neparedzētas izmaksas)</a:t>
                      </a:r>
                      <a:endParaRPr lang="en-US" sz="1600" dirty="0">
                        <a:latin typeface="+mj-lt"/>
                      </a:endParaRP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v-LV" sz="1600" dirty="0" smtClean="0"/>
                        <a:t>~</a:t>
                      </a:r>
                      <a:r>
                        <a:rPr lang="lv-LV" sz="1600" baseline="0" dirty="0" smtClean="0"/>
                        <a:t> 20 tūkst. EUR</a:t>
                      </a:r>
                      <a:endParaRPr lang="lv-LV" sz="1600" dirty="0" smtClean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pic>
        <p:nvPicPr>
          <p:cNvPr id="5" name="Picture 2" descr="http://esfondi.lv/upload/00-logo/logo_2014_2020/LV_ID_EU_logo_ansamblis/LV/RGB/LV_ID_EU_logo_ansamblis_ESF_RGB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3688" y="6293658"/>
            <a:ext cx="2404523" cy="497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4339337" y="6293658"/>
            <a:ext cx="450824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lv-LV" sz="1000" dirty="0" smtClean="0"/>
              <a:t>ESF projekts „Personu ar invaliditāti vai garīga rakstura traucējumiem integrācija nodarbinātībā un sabiedrībā” Nr.9.1.4.1/15/I/001 </a:t>
            </a:r>
            <a:endParaRPr lang="lv-LV" sz="1000" dirty="0"/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3538736" cy="922114"/>
          </a:xfrm>
        </p:spPr>
        <p:txBody>
          <a:bodyPr/>
          <a:lstStyle/>
          <a:p>
            <a:r>
              <a:rPr lang="lv-LV" altLang="en-US" sz="2800" b="1" dirty="0" smtClean="0"/>
              <a:t>Projekta rezultāti:</a:t>
            </a:r>
            <a:endParaRPr lang="en-US" altLang="en-US" sz="2800" b="1" dirty="0" smtClean="0"/>
          </a:p>
        </p:txBody>
      </p:sp>
      <p:sp>
        <p:nvSpPr>
          <p:cNvPr id="8195" name="Content Placeholder 2"/>
          <p:cNvSpPr>
            <a:spLocks noGrp="1"/>
          </p:cNvSpPr>
          <p:nvPr>
            <p:ph idx="1"/>
          </p:nvPr>
        </p:nvSpPr>
        <p:spPr>
          <a:xfrm>
            <a:off x="611560" y="1052736"/>
            <a:ext cx="8064896" cy="1224135"/>
          </a:xfrm>
        </p:spPr>
        <p:txBody>
          <a:bodyPr/>
          <a:lstStyle/>
          <a:p>
            <a:r>
              <a:rPr lang="lv-LV" altLang="en-US" sz="2000" dirty="0" smtClean="0"/>
              <a:t>100 atbalstu saņēmušas personas</a:t>
            </a:r>
          </a:p>
          <a:p>
            <a:r>
              <a:rPr lang="lv-LV" altLang="en-US" sz="2000" dirty="0"/>
              <a:t>60 personas iesaistījušās izglītībā/apmācībā, kvalifikācijas ieguvē,  nodarbinātībā, tostarp </a:t>
            </a:r>
            <a:r>
              <a:rPr lang="lv-LV" altLang="en-US" sz="2000" dirty="0" err="1" smtClean="0"/>
              <a:t>pašnodarbinātie</a:t>
            </a:r>
            <a:endParaRPr lang="lv-LV" altLang="en-US" sz="2000" dirty="0"/>
          </a:p>
        </p:txBody>
      </p:sp>
      <p:sp>
        <p:nvSpPr>
          <p:cNvPr id="8196" name="Content Placeholder 2"/>
          <p:cNvSpPr txBox="1">
            <a:spLocks/>
          </p:cNvSpPr>
          <p:nvPr/>
        </p:nvSpPr>
        <p:spPr bwMode="auto">
          <a:xfrm>
            <a:off x="562297" y="2826043"/>
            <a:ext cx="8136904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lv-LV" altLang="en-US" sz="2000" b="1" dirty="0" smtClean="0"/>
              <a:t>2 daba tirgus pētījumi </a:t>
            </a:r>
            <a:r>
              <a:rPr lang="lv-LV" altLang="en-US" sz="2000" dirty="0" smtClean="0"/>
              <a:t>par mērķa grupas nodarbinātības iespējām</a:t>
            </a:r>
          </a:p>
          <a:p>
            <a:r>
              <a:rPr lang="lv-LV" altLang="en-US" sz="2000" b="1" dirty="0" smtClean="0"/>
              <a:t>5 jaunas profesionālās rehabilitācijas programmas </a:t>
            </a:r>
            <a:r>
              <a:rPr lang="lv-LV" altLang="en-US" sz="2000" dirty="0" smtClean="0"/>
              <a:t>personām ar smagu invaliditāti</a:t>
            </a:r>
          </a:p>
          <a:p>
            <a:r>
              <a:rPr lang="lv-LV" altLang="en-US" sz="2000" b="1" dirty="0" smtClean="0"/>
              <a:t>Prasmju sertificēšanas sistēma</a:t>
            </a:r>
            <a:r>
              <a:rPr lang="lv-LV" altLang="en-US" sz="2000" dirty="0" smtClean="0"/>
              <a:t>, tai skaitā </a:t>
            </a:r>
            <a:r>
              <a:rPr lang="lv-LV" altLang="en-US" sz="2000" b="1" dirty="0" smtClean="0"/>
              <a:t>35 prasmju apmācību programmas</a:t>
            </a:r>
            <a:r>
              <a:rPr lang="lv-LV" altLang="en-US" sz="2000" dirty="0" smtClean="0"/>
              <a:t> personām ar GRT</a:t>
            </a:r>
          </a:p>
          <a:p>
            <a:r>
              <a:rPr lang="lv-LV" altLang="en-US" sz="2000" b="1" dirty="0" smtClean="0"/>
              <a:t>Materiāltehniskā bāze </a:t>
            </a:r>
            <a:r>
              <a:rPr lang="lv-LV" altLang="en-US" sz="2000" dirty="0" smtClean="0"/>
              <a:t>5 profesionālās rehabilitācijas programmām un 35 prasmju apmācību programmām</a:t>
            </a:r>
          </a:p>
          <a:p>
            <a:r>
              <a:rPr lang="lv-LV" altLang="en-US" sz="2000" b="1" dirty="0" smtClean="0"/>
              <a:t>Pilnveidota profesionālās piemērotības noteikšanas metodika </a:t>
            </a:r>
            <a:r>
              <a:rPr lang="lv-LV" altLang="en-US" sz="2000" dirty="0" smtClean="0"/>
              <a:t>personām ar smagu invaliditāti un personām ar GRT</a:t>
            </a:r>
          </a:p>
        </p:txBody>
      </p:sp>
      <p:sp>
        <p:nvSpPr>
          <p:cNvPr id="5" name="Title 1"/>
          <p:cNvSpPr txBox="1">
            <a:spLocks/>
          </p:cNvSpPr>
          <p:nvPr/>
        </p:nvSpPr>
        <p:spPr bwMode="auto">
          <a:xfrm>
            <a:off x="683568" y="2177971"/>
            <a:ext cx="3178696" cy="6480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lv-LV" altLang="en-US" sz="2800" b="1" dirty="0" smtClean="0"/>
              <a:t>Projekta ieguvumi:</a:t>
            </a:r>
            <a:endParaRPr lang="en-US" altLang="en-US" sz="2800" b="1" dirty="0" smtClean="0"/>
          </a:p>
        </p:txBody>
      </p:sp>
      <p:pic>
        <p:nvPicPr>
          <p:cNvPr id="6" name="Picture 2" descr="http://esfondi.lv/upload/00-logo/logo_2014_2020/LV_ID_EU_logo_ansamblis/LV/RGB/LV_ID_EU_logo_ansamblis_ESF_RGB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3688" y="6293658"/>
            <a:ext cx="2404523" cy="497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4339337" y="6293658"/>
            <a:ext cx="450824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lv-LV" sz="1000" dirty="0" smtClean="0"/>
              <a:t>ESF projekts „Personu ar invaliditāti vai garīga rakstura traucējumiem integrācija nodarbinātībā un sabiedrībā” Nr.9.1.4.1/15/I/001 </a:t>
            </a:r>
            <a:endParaRPr lang="lv-LV" sz="1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Content Placeholder 2"/>
          <p:cNvSpPr>
            <a:spLocks noGrp="1"/>
          </p:cNvSpPr>
          <p:nvPr>
            <p:ph idx="1"/>
          </p:nvPr>
        </p:nvSpPr>
        <p:spPr>
          <a:xfrm>
            <a:off x="468313" y="2051050"/>
            <a:ext cx="8229600" cy="2808288"/>
          </a:xfrm>
        </p:spPr>
        <p:txBody>
          <a:bodyPr/>
          <a:lstStyle/>
          <a:p>
            <a:pPr marL="0" indent="0" algn="ctr">
              <a:buFont typeface="Arial" charset="0"/>
              <a:buNone/>
              <a:defRPr/>
            </a:pPr>
            <a:endParaRPr lang="lv-LV" altLang="lv-LV" sz="2400" b="1" dirty="0" smtClean="0">
              <a:solidFill>
                <a:srgbClr val="595959"/>
              </a:solidFill>
              <a:latin typeface="+mj-lt"/>
            </a:endParaRPr>
          </a:p>
          <a:p>
            <a:pPr marL="0" indent="0" algn="ctr">
              <a:buFont typeface="Arial" charset="0"/>
              <a:buNone/>
              <a:defRPr/>
            </a:pPr>
            <a:r>
              <a:rPr lang="lv-LV" altLang="lv-LV" sz="2400" b="1" dirty="0" smtClean="0">
                <a:solidFill>
                  <a:srgbClr val="595959"/>
                </a:solidFill>
                <a:latin typeface="+mj-lt"/>
              </a:rPr>
              <a:t>Sociālās integrācijas valsts aģentūra</a:t>
            </a:r>
            <a:r>
              <a:rPr lang="en-GB" altLang="lv-LV" sz="2400" dirty="0" smtClean="0">
                <a:solidFill>
                  <a:srgbClr val="595959"/>
                </a:solidFill>
                <a:latin typeface="+mj-lt"/>
              </a:rPr>
              <a:t/>
            </a:r>
            <a:br>
              <a:rPr lang="en-GB" altLang="lv-LV" sz="2400" dirty="0" smtClean="0">
                <a:solidFill>
                  <a:srgbClr val="595959"/>
                </a:solidFill>
                <a:latin typeface="+mj-lt"/>
              </a:rPr>
            </a:br>
            <a:r>
              <a:rPr lang="en-GB" altLang="lv-LV" sz="2400" dirty="0" smtClean="0">
                <a:solidFill>
                  <a:srgbClr val="595959"/>
                </a:solidFill>
                <a:latin typeface="+mj-lt"/>
              </a:rPr>
              <a:t>71 </a:t>
            </a:r>
            <a:r>
              <a:rPr lang="en-GB" altLang="lv-LV" sz="2400" dirty="0" err="1" smtClean="0">
                <a:solidFill>
                  <a:srgbClr val="595959"/>
                </a:solidFill>
                <a:latin typeface="+mj-lt"/>
              </a:rPr>
              <a:t>Dubultu</a:t>
            </a:r>
            <a:r>
              <a:rPr lang="en-GB" altLang="lv-LV" sz="2400" dirty="0" smtClean="0">
                <a:solidFill>
                  <a:srgbClr val="595959"/>
                </a:solidFill>
                <a:latin typeface="+mj-lt"/>
              </a:rPr>
              <a:t> </a:t>
            </a:r>
            <a:r>
              <a:rPr lang="en-GB" altLang="lv-LV" sz="2400" dirty="0" err="1" smtClean="0">
                <a:solidFill>
                  <a:srgbClr val="595959"/>
                </a:solidFill>
                <a:latin typeface="+mj-lt"/>
              </a:rPr>
              <a:t>prospekts</a:t>
            </a:r>
            <a:r>
              <a:rPr lang="lv-LV" altLang="lv-LV" sz="2400" dirty="0" smtClean="0">
                <a:solidFill>
                  <a:srgbClr val="595959"/>
                </a:solidFill>
                <a:latin typeface="+mj-lt"/>
              </a:rPr>
              <a:t>,</a:t>
            </a:r>
            <a:r>
              <a:rPr lang="en-GB" altLang="lv-LV" sz="2400" dirty="0" smtClean="0">
                <a:solidFill>
                  <a:srgbClr val="595959"/>
                </a:solidFill>
                <a:latin typeface="+mj-lt"/>
              </a:rPr>
              <a:t> J</a:t>
            </a:r>
            <a:r>
              <a:rPr lang="lv-LV" altLang="lv-LV" sz="2400" dirty="0" smtClean="0">
                <a:solidFill>
                  <a:srgbClr val="595959"/>
                </a:solidFill>
                <a:latin typeface="+mj-lt"/>
              </a:rPr>
              <a:t>ū</a:t>
            </a:r>
            <a:r>
              <a:rPr lang="en-GB" altLang="lv-LV" sz="2400" dirty="0" err="1" smtClean="0">
                <a:solidFill>
                  <a:srgbClr val="595959"/>
                </a:solidFill>
                <a:latin typeface="+mj-lt"/>
              </a:rPr>
              <a:t>rmala</a:t>
            </a:r>
            <a:r>
              <a:rPr lang="en-GB" altLang="lv-LV" sz="2400" dirty="0" smtClean="0">
                <a:solidFill>
                  <a:srgbClr val="595959"/>
                </a:solidFill>
                <a:latin typeface="+mj-lt"/>
              </a:rPr>
              <a:t> LV-2015</a:t>
            </a:r>
            <a:r>
              <a:rPr lang="lv-LV" altLang="lv-LV" sz="2400" dirty="0" smtClean="0">
                <a:solidFill>
                  <a:srgbClr val="595959"/>
                </a:solidFill>
                <a:latin typeface="+mj-lt"/>
              </a:rPr>
              <a:t>, Latvija</a:t>
            </a:r>
            <a:r>
              <a:rPr lang="en-GB" altLang="lv-LV" sz="2400" dirty="0" smtClean="0">
                <a:solidFill>
                  <a:srgbClr val="595959"/>
                </a:solidFill>
                <a:latin typeface="+mj-lt"/>
              </a:rPr>
              <a:t/>
            </a:r>
            <a:br>
              <a:rPr lang="en-GB" altLang="lv-LV" sz="2400" dirty="0" smtClean="0">
                <a:solidFill>
                  <a:srgbClr val="595959"/>
                </a:solidFill>
                <a:latin typeface="+mj-lt"/>
              </a:rPr>
            </a:br>
            <a:r>
              <a:rPr lang="lv-LV" altLang="lv-LV" sz="2400" dirty="0" smtClean="0">
                <a:solidFill>
                  <a:srgbClr val="595959"/>
                </a:solidFill>
                <a:latin typeface="+mj-lt"/>
              </a:rPr>
              <a:t>Tālrunis</a:t>
            </a:r>
            <a:r>
              <a:rPr lang="en-GB" altLang="lv-LV" sz="2400" dirty="0" smtClean="0">
                <a:solidFill>
                  <a:srgbClr val="595959"/>
                </a:solidFill>
                <a:latin typeface="+mj-lt"/>
              </a:rPr>
              <a:t>: +371 67769890</a:t>
            </a:r>
            <a:br>
              <a:rPr lang="en-GB" altLang="lv-LV" sz="2400" dirty="0" smtClean="0">
                <a:solidFill>
                  <a:srgbClr val="595959"/>
                </a:solidFill>
                <a:latin typeface="+mj-lt"/>
              </a:rPr>
            </a:br>
            <a:r>
              <a:rPr lang="en-GB" altLang="lv-LV" sz="2400" dirty="0" smtClean="0">
                <a:solidFill>
                  <a:srgbClr val="595959"/>
                </a:solidFill>
                <a:latin typeface="+mj-lt"/>
              </a:rPr>
              <a:t> Fa</a:t>
            </a:r>
            <a:r>
              <a:rPr lang="lv-LV" altLang="lv-LV" sz="2400" dirty="0" err="1" smtClean="0">
                <a:solidFill>
                  <a:srgbClr val="595959"/>
                </a:solidFill>
                <a:latin typeface="+mj-lt"/>
              </a:rPr>
              <a:t>kss</a:t>
            </a:r>
            <a:r>
              <a:rPr lang="lv-LV" altLang="lv-LV" sz="2400" dirty="0" smtClean="0">
                <a:solidFill>
                  <a:srgbClr val="595959"/>
                </a:solidFill>
                <a:latin typeface="+mj-lt"/>
              </a:rPr>
              <a:t>:</a:t>
            </a:r>
            <a:r>
              <a:rPr lang="en-GB" altLang="lv-LV" sz="2400" dirty="0" smtClean="0">
                <a:solidFill>
                  <a:srgbClr val="595959"/>
                </a:solidFill>
                <a:latin typeface="+mj-lt"/>
              </a:rPr>
              <a:t> + 371 67769495</a:t>
            </a:r>
            <a:br>
              <a:rPr lang="en-GB" altLang="lv-LV" sz="2400" dirty="0" smtClean="0">
                <a:solidFill>
                  <a:srgbClr val="595959"/>
                </a:solidFill>
                <a:latin typeface="+mj-lt"/>
              </a:rPr>
            </a:br>
            <a:r>
              <a:rPr lang="en-GB" altLang="lv-LV" sz="2400" dirty="0" smtClean="0">
                <a:solidFill>
                  <a:srgbClr val="595959"/>
                </a:solidFill>
                <a:latin typeface="+mj-lt"/>
              </a:rPr>
              <a:t>siva@siva.gov.lv</a:t>
            </a:r>
            <a:r>
              <a:rPr lang="lv-LV" altLang="lv-LV" sz="2400" dirty="0" smtClean="0">
                <a:solidFill>
                  <a:srgbClr val="595959"/>
                </a:solidFill>
                <a:latin typeface="+mj-lt"/>
              </a:rPr>
              <a:t/>
            </a:r>
            <a:br>
              <a:rPr lang="lv-LV" altLang="lv-LV" sz="2400" dirty="0" smtClean="0">
                <a:solidFill>
                  <a:srgbClr val="595959"/>
                </a:solidFill>
                <a:latin typeface="+mj-lt"/>
              </a:rPr>
            </a:br>
            <a:r>
              <a:rPr lang="en-GB" altLang="lv-LV" sz="2400" dirty="0" smtClean="0">
                <a:solidFill>
                  <a:srgbClr val="595959"/>
                </a:solidFill>
                <a:latin typeface="+mj-lt"/>
              </a:rPr>
              <a:t>www.siva.gov.lv</a:t>
            </a:r>
            <a:endParaRPr lang="lv-LV" altLang="en-US" sz="2400" dirty="0" smtClean="0">
              <a:solidFill>
                <a:srgbClr val="595959"/>
              </a:solidFill>
              <a:latin typeface="+mj-lt"/>
            </a:endParaRPr>
          </a:p>
        </p:txBody>
      </p:sp>
      <p:pic>
        <p:nvPicPr>
          <p:cNvPr id="19462" name="Picture 3" descr="C:\Users\IevaMe\Desktop\uzvelckreklu\siva logo 2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00338" y="692150"/>
            <a:ext cx="3311822" cy="11161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2" descr="http://esfondi.lv/upload/00-logo/logo_2014_2020/LV_ID_EU_logo_ansamblis/LV/RGB/LV_ID_EU_logo_ansamblis_ESF_RGB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3688" y="6293658"/>
            <a:ext cx="2404523" cy="497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4339337" y="6293658"/>
            <a:ext cx="450824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lv-LV" sz="1000" dirty="0" smtClean="0"/>
              <a:t>ESF projekts „Personu ar invaliditāti vai garīga rakstura traucējumiem integrācija nodarbinātībā un sabiedrībā” Nr.9.1.4.1/15/I/001 </a:t>
            </a:r>
            <a:endParaRPr lang="lv-LV" sz="1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9984</TotalTime>
  <Words>491</Words>
  <Application>Microsoft Office PowerPoint</Application>
  <PresentationFormat>On-screen Show (4:3)</PresentationFormat>
  <Paragraphs>88</Paragraphs>
  <Slides>7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Eiropas Sociālā fonda projekts „Personu ar invaliditāti vai garīga rakstura traucējumiem integrācija nodarbinātībā un sabiedrībā” Nr.9.1.4.1/15/I/001 </vt:lpstr>
      <vt:lpstr>PowerPoint Presentation</vt:lpstr>
      <vt:lpstr>PowerPoint Presentation</vt:lpstr>
      <vt:lpstr>PowerPoint Presentation</vt:lpstr>
      <vt:lpstr>PowerPoint Presentation</vt:lpstr>
      <vt:lpstr>Projekta rezultāti:</vt:lpstr>
      <vt:lpstr>PowerPoint Presentation</vt:lpstr>
    </vt:vector>
  </TitlesOfParts>
  <Company>HOME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Sociālās integrācijas valsts aģentūra</dc:title>
  <dc:creator>Oskars</dc:creator>
  <cp:lastModifiedBy>Mara Micule</cp:lastModifiedBy>
  <cp:revision>470</cp:revision>
  <cp:lastPrinted>2016-03-21T14:08:45Z</cp:lastPrinted>
  <dcterms:created xsi:type="dcterms:W3CDTF">2008-04-17T17:52:20Z</dcterms:created>
  <dcterms:modified xsi:type="dcterms:W3CDTF">2016-04-13T10:49:37Z</dcterms:modified>
</cp:coreProperties>
</file>