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71" r:id="rId3"/>
    <p:sldId id="257" r:id="rId4"/>
    <p:sldId id="258" r:id="rId5"/>
    <p:sldId id="260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7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2F17CA-9C71-4ADF-B8AB-9E73F8A0E23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E170E4-6560-4634-8276-DEC15F4BAAF2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sz="1800" b="1" dirty="0"/>
            <a:t>Kompetences</a:t>
          </a:r>
          <a:endParaRPr lang="en-US" sz="1800" b="1" dirty="0"/>
        </a:p>
      </dgm:t>
    </dgm:pt>
    <dgm:pt modelId="{977B808E-DDB1-4C81-B4CB-135BB2230475}" type="parTrans" cxnId="{2A41BD04-CF56-487C-9302-7787ACCF6468}">
      <dgm:prSet/>
      <dgm:spPr/>
      <dgm:t>
        <a:bodyPr/>
        <a:lstStyle/>
        <a:p>
          <a:endParaRPr lang="en-US"/>
        </a:p>
      </dgm:t>
    </dgm:pt>
    <dgm:pt modelId="{52959EC3-A2C2-45FE-BDF5-429822F49BE4}" type="sibTrans" cxnId="{2A41BD04-CF56-487C-9302-7787ACCF6468}">
      <dgm:prSet/>
      <dgm:spPr/>
      <dgm:t>
        <a:bodyPr/>
        <a:lstStyle/>
        <a:p>
          <a:endParaRPr lang="en-US"/>
        </a:p>
      </dgm:t>
    </dgm:pt>
    <dgm:pt modelId="{336DBCB0-108D-4FF8-83BC-6718A26F96D6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b="1" dirty="0"/>
            <a:t>Pamatakompetences (vispārīgās kompetences)</a:t>
          </a:r>
          <a:endParaRPr lang="en-US" b="1" dirty="0"/>
        </a:p>
      </dgm:t>
    </dgm:pt>
    <dgm:pt modelId="{5630B09E-B2B5-45B4-98C7-BB5469A70BEA}" type="parTrans" cxnId="{B5C97780-9BF5-4906-9D4B-F040F20F35BC}">
      <dgm:prSet/>
      <dgm:spPr/>
      <dgm:t>
        <a:bodyPr/>
        <a:lstStyle/>
        <a:p>
          <a:endParaRPr lang="en-US"/>
        </a:p>
      </dgm:t>
    </dgm:pt>
    <dgm:pt modelId="{2115417D-9C30-49BF-9C3E-E3A6A07BC5E0}" type="sibTrans" cxnId="{B5C97780-9BF5-4906-9D4B-F040F20F35BC}">
      <dgm:prSet/>
      <dgm:spPr/>
      <dgm:t>
        <a:bodyPr/>
        <a:lstStyle/>
        <a:p>
          <a:endParaRPr lang="en-US"/>
        </a:p>
      </dgm:t>
    </dgm:pt>
    <dgm:pt modelId="{4C0CE8ED-B49E-4A13-A2DB-039FB169CCD5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>
        <a:ln/>
      </dgm:spPr>
      <dgm:t>
        <a:bodyPr/>
        <a:lstStyle/>
        <a:p>
          <a:r>
            <a:rPr lang="lv-LV" b="1" dirty="0"/>
            <a:t>Speciālās kompetences</a:t>
          </a:r>
          <a:endParaRPr lang="en-US" b="1" dirty="0"/>
        </a:p>
      </dgm:t>
    </dgm:pt>
    <dgm:pt modelId="{4E6CFE2E-19B8-4AE8-B62F-F01FC98D2118}" type="parTrans" cxnId="{3CD7ABE7-2E91-41FD-B136-C994C56428A8}">
      <dgm:prSet/>
      <dgm:spPr/>
      <dgm:t>
        <a:bodyPr/>
        <a:lstStyle/>
        <a:p>
          <a:endParaRPr lang="en-US"/>
        </a:p>
      </dgm:t>
    </dgm:pt>
    <dgm:pt modelId="{ED63FF02-0025-4504-86D5-6B5F61EC40C3}" type="sibTrans" cxnId="{3CD7ABE7-2E91-41FD-B136-C994C56428A8}">
      <dgm:prSet/>
      <dgm:spPr/>
      <dgm:t>
        <a:bodyPr/>
        <a:lstStyle/>
        <a:p>
          <a:endParaRPr lang="en-US"/>
        </a:p>
      </dgm:t>
    </dgm:pt>
    <dgm:pt modelId="{AF8EC56B-D5EA-40F9-8987-A64CD30DF5FE}" type="pres">
      <dgm:prSet presAssocID="{5A2F17CA-9C71-4ADF-B8AB-9E73F8A0E23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D809BE-B1F0-4704-B91D-C6C5991E8FF0}" type="pres">
      <dgm:prSet presAssocID="{37E170E4-6560-4634-8276-DEC15F4BAAF2}" presName="hierRoot1" presStyleCnt="0"/>
      <dgm:spPr/>
    </dgm:pt>
    <dgm:pt modelId="{FD36107B-E73A-475D-89F4-928D851FF37E}" type="pres">
      <dgm:prSet presAssocID="{37E170E4-6560-4634-8276-DEC15F4BAAF2}" presName="composite" presStyleCnt="0"/>
      <dgm:spPr/>
    </dgm:pt>
    <dgm:pt modelId="{A16D4845-B6C8-4BCD-AE5E-E67C74BD84CC}" type="pres">
      <dgm:prSet presAssocID="{37E170E4-6560-4634-8276-DEC15F4BAAF2}" presName="background" presStyleLbl="node0" presStyleIdx="0" presStyleCnt="1"/>
      <dgm:spPr/>
    </dgm:pt>
    <dgm:pt modelId="{F0A5858E-E2B3-47D3-A6BC-FB1B04D3C54B}" type="pres">
      <dgm:prSet presAssocID="{37E170E4-6560-4634-8276-DEC15F4BAAF2}" presName="text" presStyleLbl="fgAcc0" presStyleIdx="0" presStyleCnt="1">
        <dgm:presLayoutVars>
          <dgm:chPref val="3"/>
        </dgm:presLayoutVars>
      </dgm:prSet>
      <dgm:spPr/>
    </dgm:pt>
    <dgm:pt modelId="{5978D88D-949A-4725-8E03-CAC91F6B6A0B}" type="pres">
      <dgm:prSet presAssocID="{37E170E4-6560-4634-8276-DEC15F4BAAF2}" presName="hierChild2" presStyleCnt="0"/>
      <dgm:spPr/>
    </dgm:pt>
    <dgm:pt modelId="{90425328-04DE-42C9-A270-F78F63B9198F}" type="pres">
      <dgm:prSet presAssocID="{5630B09E-B2B5-45B4-98C7-BB5469A70BEA}" presName="Name10" presStyleLbl="parChTrans1D2" presStyleIdx="0" presStyleCnt="2"/>
      <dgm:spPr/>
    </dgm:pt>
    <dgm:pt modelId="{6D9F0AE8-AEB2-47A3-A0C2-5923F0FA9A70}" type="pres">
      <dgm:prSet presAssocID="{336DBCB0-108D-4FF8-83BC-6718A26F96D6}" presName="hierRoot2" presStyleCnt="0"/>
      <dgm:spPr/>
    </dgm:pt>
    <dgm:pt modelId="{6E4A17E4-3B28-4161-A651-1D4614B71F11}" type="pres">
      <dgm:prSet presAssocID="{336DBCB0-108D-4FF8-83BC-6718A26F96D6}" presName="composite2" presStyleCnt="0"/>
      <dgm:spPr/>
    </dgm:pt>
    <dgm:pt modelId="{CD554C45-9C9A-4F85-80F5-2E423E4F9951}" type="pres">
      <dgm:prSet presAssocID="{336DBCB0-108D-4FF8-83BC-6718A26F96D6}" presName="background2" presStyleLbl="node2" presStyleIdx="0" presStyleCnt="2"/>
      <dgm:spPr/>
    </dgm:pt>
    <dgm:pt modelId="{77259BBB-F3B5-4B68-A3C6-637634A8982C}" type="pres">
      <dgm:prSet presAssocID="{336DBCB0-108D-4FF8-83BC-6718A26F96D6}" presName="text2" presStyleLbl="fgAcc2" presStyleIdx="0" presStyleCnt="2">
        <dgm:presLayoutVars>
          <dgm:chPref val="3"/>
        </dgm:presLayoutVars>
      </dgm:prSet>
      <dgm:spPr/>
    </dgm:pt>
    <dgm:pt modelId="{10BADC97-8800-4422-8E58-AFBBA5AFF413}" type="pres">
      <dgm:prSet presAssocID="{336DBCB0-108D-4FF8-83BC-6718A26F96D6}" presName="hierChild3" presStyleCnt="0"/>
      <dgm:spPr/>
    </dgm:pt>
    <dgm:pt modelId="{515944E9-5389-41E8-BC3D-56E7D0EAE9F9}" type="pres">
      <dgm:prSet presAssocID="{4E6CFE2E-19B8-4AE8-B62F-F01FC98D2118}" presName="Name10" presStyleLbl="parChTrans1D2" presStyleIdx="1" presStyleCnt="2"/>
      <dgm:spPr/>
    </dgm:pt>
    <dgm:pt modelId="{0707E1DE-85A2-4E1B-8E80-32CC7B67408B}" type="pres">
      <dgm:prSet presAssocID="{4C0CE8ED-B49E-4A13-A2DB-039FB169CCD5}" presName="hierRoot2" presStyleCnt="0"/>
      <dgm:spPr/>
    </dgm:pt>
    <dgm:pt modelId="{A3C6E771-BF97-4B60-9F62-E07272F0B54B}" type="pres">
      <dgm:prSet presAssocID="{4C0CE8ED-B49E-4A13-A2DB-039FB169CCD5}" presName="composite2" presStyleCnt="0"/>
      <dgm:spPr/>
    </dgm:pt>
    <dgm:pt modelId="{BD9B9CB9-AA47-42A1-8629-5935B8045FD0}" type="pres">
      <dgm:prSet presAssocID="{4C0CE8ED-B49E-4A13-A2DB-039FB169CCD5}" presName="background2" presStyleLbl="node2" presStyleIdx="1" presStyleCnt="2"/>
      <dgm:spPr/>
    </dgm:pt>
    <dgm:pt modelId="{7FBEDA7F-8A9D-4C50-8848-9BE9E89B3D04}" type="pres">
      <dgm:prSet presAssocID="{4C0CE8ED-B49E-4A13-A2DB-039FB169CCD5}" presName="text2" presStyleLbl="fgAcc2" presStyleIdx="1" presStyleCnt="2">
        <dgm:presLayoutVars>
          <dgm:chPref val="3"/>
        </dgm:presLayoutVars>
      </dgm:prSet>
      <dgm:spPr/>
    </dgm:pt>
    <dgm:pt modelId="{8B592000-A8DD-4EB6-9233-8F3FC1E32248}" type="pres">
      <dgm:prSet presAssocID="{4C0CE8ED-B49E-4A13-A2DB-039FB169CCD5}" presName="hierChild3" presStyleCnt="0"/>
      <dgm:spPr/>
    </dgm:pt>
  </dgm:ptLst>
  <dgm:cxnLst>
    <dgm:cxn modelId="{2A41BD04-CF56-487C-9302-7787ACCF6468}" srcId="{5A2F17CA-9C71-4ADF-B8AB-9E73F8A0E23B}" destId="{37E170E4-6560-4634-8276-DEC15F4BAAF2}" srcOrd="0" destOrd="0" parTransId="{977B808E-DDB1-4C81-B4CB-135BB2230475}" sibTransId="{52959EC3-A2C2-45FE-BDF5-429822F49BE4}"/>
    <dgm:cxn modelId="{B7744909-593C-44F0-B3F1-874207A6099D}" type="presOf" srcId="{4E6CFE2E-19B8-4AE8-B62F-F01FC98D2118}" destId="{515944E9-5389-41E8-BC3D-56E7D0EAE9F9}" srcOrd="0" destOrd="0" presId="urn:microsoft.com/office/officeart/2005/8/layout/hierarchy1"/>
    <dgm:cxn modelId="{6E324C32-964A-40FD-9FC2-AC1893997BA8}" type="presOf" srcId="{5630B09E-B2B5-45B4-98C7-BB5469A70BEA}" destId="{90425328-04DE-42C9-A270-F78F63B9198F}" srcOrd="0" destOrd="0" presId="urn:microsoft.com/office/officeart/2005/8/layout/hierarchy1"/>
    <dgm:cxn modelId="{94886E5B-C306-45B1-B40B-8EB5A1573808}" type="presOf" srcId="{336DBCB0-108D-4FF8-83BC-6718A26F96D6}" destId="{77259BBB-F3B5-4B68-A3C6-637634A8982C}" srcOrd="0" destOrd="0" presId="urn:microsoft.com/office/officeart/2005/8/layout/hierarchy1"/>
    <dgm:cxn modelId="{B5C97780-9BF5-4906-9D4B-F040F20F35BC}" srcId="{37E170E4-6560-4634-8276-DEC15F4BAAF2}" destId="{336DBCB0-108D-4FF8-83BC-6718A26F96D6}" srcOrd="0" destOrd="0" parTransId="{5630B09E-B2B5-45B4-98C7-BB5469A70BEA}" sibTransId="{2115417D-9C30-49BF-9C3E-E3A6A07BC5E0}"/>
    <dgm:cxn modelId="{5D296DA1-59E3-476B-A486-DABC7C3B1E54}" type="presOf" srcId="{4C0CE8ED-B49E-4A13-A2DB-039FB169CCD5}" destId="{7FBEDA7F-8A9D-4C50-8848-9BE9E89B3D04}" srcOrd="0" destOrd="0" presId="urn:microsoft.com/office/officeart/2005/8/layout/hierarchy1"/>
    <dgm:cxn modelId="{F7F259AF-D0DF-4253-8A51-6FF651787DE1}" type="presOf" srcId="{5A2F17CA-9C71-4ADF-B8AB-9E73F8A0E23B}" destId="{AF8EC56B-D5EA-40F9-8987-A64CD30DF5FE}" srcOrd="0" destOrd="0" presId="urn:microsoft.com/office/officeart/2005/8/layout/hierarchy1"/>
    <dgm:cxn modelId="{BB7B7EDE-724E-4063-9A88-F1334E58A0DF}" type="presOf" srcId="{37E170E4-6560-4634-8276-DEC15F4BAAF2}" destId="{F0A5858E-E2B3-47D3-A6BC-FB1B04D3C54B}" srcOrd="0" destOrd="0" presId="urn:microsoft.com/office/officeart/2005/8/layout/hierarchy1"/>
    <dgm:cxn modelId="{3CD7ABE7-2E91-41FD-B136-C994C56428A8}" srcId="{37E170E4-6560-4634-8276-DEC15F4BAAF2}" destId="{4C0CE8ED-B49E-4A13-A2DB-039FB169CCD5}" srcOrd="1" destOrd="0" parTransId="{4E6CFE2E-19B8-4AE8-B62F-F01FC98D2118}" sibTransId="{ED63FF02-0025-4504-86D5-6B5F61EC40C3}"/>
    <dgm:cxn modelId="{632F170D-77A2-43C0-8C43-43177CF21933}" type="presParOf" srcId="{AF8EC56B-D5EA-40F9-8987-A64CD30DF5FE}" destId="{75D809BE-B1F0-4704-B91D-C6C5991E8FF0}" srcOrd="0" destOrd="0" presId="urn:microsoft.com/office/officeart/2005/8/layout/hierarchy1"/>
    <dgm:cxn modelId="{ED85BC22-63E2-42BA-813F-A47EABC1CCB4}" type="presParOf" srcId="{75D809BE-B1F0-4704-B91D-C6C5991E8FF0}" destId="{FD36107B-E73A-475D-89F4-928D851FF37E}" srcOrd="0" destOrd="0" presId="urn:microsoft.com/office/officeart/2005/8/layout/hierarchy1"/>
    <dgm:cxn modelId="{121BC09D-3A8F-4C30-B37F-5F78786DB142}" type="presParOf" srcId="{FD36107B-E73A-475D-89F4-928D851FF37E}" destId="{A16D4845-B6C8-4BCD-AE5E-E67C74BD84CC}" srcOrd="0" destOrd="0" presId="urn:microsoft.com/office/officeart/2005/8/layout/hierarchy1"/>
    <dgm:cxn modelId="{191F5EAF-2637-4E08-B6DC-7B914A3DBB4C}" type="presParOf" srcId="{FD36107B-E73A-475D-89F4-928D851FF37E}" destId="{F0A5858E-E2B3-47D3-A6BC-FB1B04D3C54B}" srcOrd="1" destOrd="0" presId="urn:microsoft.com/office/officeart/2005/8/layout/hierarchy1"/>
    <dgm:cxn modelId="{6C917E06-EB9C-4FF7-BA80-C940026E7C67}" type="presParOf" srcId="{75D809BE-B1F0-4704-B91D-C6C5991E8FF0}" destId="{5978D88D-949A-4725-8E03-CAC91F6B6A0B}" srcOrd="1" destOrd="0" presId="urn:microsoft.com/office/officeart/2005/8/layout/hierarchy1"/>
    <dgm:cxn modelId="{9C54B652-C7ED-42C6-AB4A-D7B62792191C}" type="presParOf" srcId="{5978D88D-949A-4725-8E03-CAC91F6B6A0B}" destId="{90425328-04DE-42C9-A270-F78F63B9198F}" srcOrd="0" destOrd="0" presId="urn:microsoft.com/office/officeart/2005/8/layout/hierarchy1"/>
    <dgm:cxn modelId="{5AEE948B-9A18-4B45-A5AE-7417A488CE8A}" type="presParOf" srcId="{5978D88D-949A-4725-8E03-CAC91F6B6A0B}" destId="{6D9F0AE8-AEB2-47A3-A0C2-5923F0FA9A70}" srcOrd="1" destOrd="0" presId="urn:microsoft.com/office/officeart/2005/8/layout/hierarchy1"/>
    <dgm:cxn modelId="{F3B3D3C9-AA4D-4079-9B7D-7E2D377CA974}" type="presParOf" srcId="{6D9F0AE8-AEB2-47A3-A0C2-5923F0FA9A70}" destId="{6E4A17E4-3B28-4161-A651-1D4614B71F11}" srcOrd="0" destOrd="0" presId="urn:microsoft.com/office/officeart/2005/8/layout/hierarchy1"/>
    <dgm:cxn modelId="{5B7F0271-DE2D-4E7D-8468-70B32E99FDC8}" type="presParOf" srcId="{6E4A17E4-3B28-4161-A651-1D4614B71F11}" destId="{CD554C45-9C9A-4F85-80F5-2E423E4F9951}" srcOrd="0" destOrd="0" presId="urn:microsoft.com/office/officeart/2005/8/layout/hierarchy1"/>
    <dgm:cxn modelId="{0E5076CA-62D5-4B50-8EB1-096D9B13BB90}" type="presParOf" srcId="{6E4A17E4-3B28-4161-A651-1D4614B71F11}" destId="{77259BBB-F3B5-4B68-A3C6-637634A8982C}" srcOrd="1" destOrd="0" presId="urn:microsoft.com/office/officeart/2005/8/layout/hierarchy1"/>
    <dgm:cxn modelId="{D684EF96-A967-418D-8C90-41FF2398C052}" type="presParOf" srcId="{6D9F0AE8-AEB2-47A3-A0C2-5923F0FA9A70}" destId="{10BADC97-8800-4422-8E58-AFBBA5AFF413}" srcOrd="1" destOrd="0" presId="urn:microsoft.com/office/officeart/2005/8/layout/hierarchy1"/>
    <dgm:cxn modelId="{DBD94ADB-68F5-438E-B732-7555CC7D653A}" type="presParOf" srcId="{5978D88D-949A-4725-8E03-CAC91F6B6A0B}" destId="{515944E9-5389-41E8-BC3D-56E7D0EAE9F9}" srcOrd="2" destOrd="0" presId="urn:microsoft.com/office/officeart/2005/8/layout/hierarchy1"/>
    <dgm:cxn modelId="{9F2D421C-F8CA-4E69-AA87-4BCFABED8036}" type="presParOf" srcId="{5978D88D-949A-4725-8E03-CAC91F6B6A0B}" destId="{0707E1DE-85A2-4E1B-8E80-32CC7B67408B}" srcOrd="3" destOrd="0" presId="urn:microsoft.com/office/officeart/2005/8/layout/hierarchy1"/>
    <dgm:cxn modelId="{95A39028-D0BF-4D91-9602-2BE99EB2CE31}" type="presParOf" srcId="{0707E1DE-85A2-4E1B-8E80-32CC7B67408B}" destId="{A3C6E771-BF97-4B60-9F62-E07272F0B54B}" srcOrd="0" destOrd="0" presId="urn:microsoft.com/office/officeart/2005/8/layout/hierarchy1"/>
    <dgm:cxn modelId="{79A206B7-91F2-46A3-9D68-7A81771DB4FF}" type="presParOf" srcId="{A3C6E771-BF97-4B60-9F62-E07272F0B54B}" destId="{BD9B9CB9-AA47-42A1-8629-5935B8045FD0}" srcOrd="0" destOrd="0" presId="urn:microsoft.com/office/officeart/2005/8/layout/hierarchy1"/>
    <dgm:cxn modelId="{F81371CD-F773-4B22-AA43-D9DF71494A82}" type="presParOf" srcId="{A3C6E771-BF97-4B60-9F62-E07272F0B54B}" destId="{7FBEDA7F-8A9D-4C50-8848-9BE9E89B3D04}" srcOrd="1" destOrd="0" presId="urn:microsoft.com/office/officeart/2005/8/layout/hierarchy1"/>
    <dgm:cxn modelId="{676930D4-6D2E-4EB3-B1F9-C6564C2887B3}" type="presParOf" srcId="{0707E1DE-85A2-4E1B-8E80-32CC7B67408B}" destId="{8B592000-A8DD-4EB6-9233-8F3FC1E3224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3FBE50-1B3C-4B0F-8AD8-2575631DDF7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ECAA29-8C3E-415C-943D-2472E5F4D19B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b="1" dirty="0"/>
            <a:t>Pamatkompetences</a:t>
          </a:r>
          <a:r>
            <a:rPr lang="lv-LV" dirty="0"/>
            <a:t> </a:t>
          </a:r>
          <a:endParaRPr lang="en-US" dirty="0"/>
        </a:p>
      </dgm:t>
    </dgm:pt>
    <dgm:pt modelId="{A9B989DC-D534-4D22-A117-B2539F47779C}" type="parTrans" cxnId="{832D1370-C9FE-44A6-B353-F564CBDC9785}">
      <dgm:prSet/>
      <dgm:spPr/>
      <dgm:t>
        <a:bodyPr/>
        <a:lstStyle/>
        <a:p>
          <a:endParaRPr lang="en-US"/>
        </a:p>
      </dgm:t>
    </dgm:pt>
    <dgm:pt modelId="{158B55DB-84F8-4F2E-B1DF-F481A9EED422}" type="sibTrans" cxnId="{832D1370-C9FE-44A6-B353-F564CBDC9785}">
      <dgm:prSet/>
      <dgm:spPr/>
      <dgm:t>
        <a:bodyPr/>
        <a:lstStyle/>
        <a:p>
          <a:endParaRPr lang="en-US"/>
        </a:p>
      </dgm:t>
    </dgm:pt>
    <dgm:pt modelId="{75E66A81-5BDF-4DC5-B9FB-F6E5584B80F1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b="1" dirty="0"/>
            <a:t>Funkcionālās</a:t>
          </a:r>
          <a:r>
            <a:rPr lang="lv-LV" dirty="0"/>
            <a:t> </a:t>
          </a:r>
          <a:endParaRPr lang="en-US" dirty="0"/>
        </a:p>
      </dgm:t>
    </dgm:pt>
    <dgm:pt modelId="{9E68398F-5A11-4F86-8B4F-D0D175FE7ABB}" type="parTrans" cxnId="{E96DE8DB-FC44-45CD-B679-5877366C1570}">
      <dgm:prSet/>
      <dgm:spPr/>
      <dgm:t>
        <a:bodyPr/>
        <a:lstStyle/>
        <a:p>
          <a:endParaRPr lang="en-US"/>
        </a:p>
      </dgm:t>
    </dgm:pt>
    <dgm:pt modelId="{ECF3226D-3021-423A-826A-349E0ABA33EF}" type="sibTrans" cxnId="{E96DE8DB-FC44-45CD-B679-5877366C1570}">
      <dgm:prSet/>
      <dgm:spPr/>
      <dgm:t>
        <a:bodyPr/>
        <a:lstStyle/>
        <a:p>
          <a:endParaRPr lang="en-US"/>
        </a:p>
      </dgm:t>
    </dgm:pt>
    <dgm:pt modelId="{4D5D5BA3-6384-4E57-8E46-9BA25FD5B090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lv-LV" b="1" dirty="0"/>
            <a:t>Speciāli funkcionālās</a:t>
          </a:r>
          <a:endParaRPr lang="en-US" b="1" dirty="0"/>
        </a:p>
      </dgm:t>
    </dgm:pt>
    <dgm:pt modelId="{465A1605-C6FE-4D7F-9FEF-78AD49524165}" type="parTrans" cxnId="{70D5173C-A6D1-4340-BCDA-FC45FC252CDC}">
      <dgm:prSet/>
      <dgm:spPr/>
      <dgm:t>
        <a:bodyPr/>
        <a:lstStyle/>
        <a:p>
          <a:endParaRPr lang="en-US"/>
        </a:p>
      </dgm:t>
    </dgm:pt>
    <dgm:pt modelId="{767F4B7B-1EE3-4699-950E-AEA6949E4F6F}" type="sibTrans" cxnId="{70D5173C-A6D1-4340-BCDA-FC45FC252CDC}">
      <dgm:prSet/>
      <dgm:spPr/>
      <dgm:t>
        <a:bodyPr/>
        <a:lstStyle/>
        <a:p>
          <a:endParaRPr lang="en-US"/>
        </a:p>
      </dgm:t>
    </dgm:pt>
    <dgm:pt modelId="{1619B95C-AFF8-42C9-8D36-F6750A2E4DDF}" type="pres">
      <dgm:prSet presAssocID="{663FBE50-1B3C-4B0F-8AD8-2575631DDF7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E65AF8B-06D7-4CC2-8B95-607482E369BD}" type="pres">
      <dgm:prSet presAssocID="{CCECAA29-8C3E-415C-943D-2472E5F4D19B}" presName="hierRoot1" presStyleCnt="0"/>
      <dgm:spPr/>
    </dgm:pt>
    <dgm:pt modelId="{20F9F6AC-7364-42C1-9AA3-38948B9F2717}" type="pres">
      <dgm:prSet presAssocID="{CCECAA29-8C3E-415C-943D-2472E5F4D19B}" presName="composite" presStyleCnt="0"/>
      <dgm:spPr/>
    </dgm:pt>
    <dgm:pt modelId="{FF039E80-4D2D-48AE-9C6A-98F36D2DF45C}" type="pres">
      <dgm:prSet presAssocID="{CCECAA29-8C3E-415C-943D-2472E5F4D19B}" presName="background" presStyleLbl="node0" presStyleIdx="0" presStyleCnt="1"/>
      <dgm:spPr/>
    </dgm:pt>
    <dgm:pt modelId="{F1896248-FCED-402B-8ED1-67137585BD0E}" type="pres">
      <dgm:prSet presAssocID="{CCECAA29-8C3E-415C-943D-2472E5F4D19B}" presName="text" presStyleLbl="fgAcc0" presStyleIdx="0" presStyleCnt="1">
        <dgm:presLayoutVars>
          <dgm:chPref val="3"/>
        </dgm:presLayoutVars>
      </dgm:prSet>
      <dgm:spPr/>
    </dgm:pt>
    <dgm:pt modelId="{4055E9AE-98B4-4C43-A140-20B29C693AC4}" type="pres">
      <dgm:prSet presAssocID="{CCECAA29-8C3E-415C-943D-2472E5F4D19B}" presName="hierChild2" presStyleCnt="0"/>
      <dgm:spPr/>
    </dgm:pt>
    <dgm:pt modelId="{EB6EA585-B5C9-4820-B089-CE3F910725CA}" type="pres">
      <dgm:prSet presAssocID="{9E68398F-5A11-4F86-8B4F-D0D175FE7ABB}" presName="Name10" presStyleLbl="parChTrans1D2" presStyleIdx="0" presStyleCnt="2"/>
      <dgm:spPr/>
    </dgm:pt>
    <dgm:pt modelId="{75280576-1A71-4230-AEDD-55FF919367F4}" type="pres">
      <dgm:prSet presAssocID="{75E66A81-5BDF-4DC5-B9FB-F6E5584B80F1}" presName="hierRoot2" presStyleCnt="0"/>
      <dgm:spPr/>
    </dgm:pt>
    <dgm:pt modelId="{2B0E697F-A444-4DD3-B90F-6A5C98DB249A}" type="pres">
      <dgm:prSet presAssocID="{75E66A81-5BDF-4DC5-B9FB-F6E5584B80F1}" presName="composite2" presStyleCnt="0"/>
      <dgm:spPr/>
    </dgm:pt>
    <dgm:pt modelId="{5FC07F5E-F88B-487F-8F1B-0220F72EB524}" type="pres">
      <dgm:prSet presAssocID="{75E66A81-5BDF-4DC5-B9FB-F6E5584B80F1}" presName="background2" presStyleLbl="node2" presStyleIdx="0" presStyleCnt="2"/>
      <dgm:spPr/>
    </dgm:pt>
    <dgm:pt modelId="{A8680EDD-B85B-4A88-9A66-C4776E9C7D3D}" type="pres">
      <dgm:prSet presAssocID="{75E66A81-5BDF-4DC5-B9FB-F6E5584B80F1}" presName="text2" presStyleLbl="fgAcc2" presStyleIdx="0" presStyleCnt="2">
        <dgm:presLayoutVars>
          <dgm:chPref val="3"/>
        </dgm:presLayoutVars>
      </dgm:prSet>
      <dgm:spPr/>
    </dgm:pt>
    <dgm:pt modelId="{5DC456C2-DD31-486B-9CA4-191C72B25D16}" type="pres">
      <dgm:prSet presAssocID="{75E66A81-5BDF-4DC5-B9FB-F6E5584B80F1}" presName="hierChild3" presStyleCnt="0"/>
      <dgm:spPr/>
    </dgm:pt>
    <dgm:pt modelId="{48D4343F-7D69-4484-B463-1B98E1D72C76}" type="pres">
      <dgm:prSet presAssocID="{465A1605-C6FE-4D7F-9FEF-78AD49524165}" presName="Name10" presStyleLbl="parChTrans1D2" presStyleIdx="1" presStyleCnt="2"/>
      <dgm:spPr/>
    </dgm:pt>
    <dgm:pt modelId="{3CBC84E2-A47B-4841-A3B9-9948276EFA9C}" type="pres">
      <dgm:prSet presAssocID="{4D5D5BA3-6384-4E57-8E46-9BA25FD5B090}" presName="hierRoot2" presStyleCnt="0"/>
      <dgm:spPr/>
    </dgm:pt>
    <dgm:pt modelId="{E9C713A8-6F18-4173-ADEE-472357CE96AE}" type="pres">
      <dgm:prSet presAssocID="{4D5D5BA3-6384-4E57-8E46-9BA25FD5B090}" presName="composite2" presStyleCnt="0"/>
      <dgm:spPr/>
    </dgm:pt>
    <dgm:pt modelId="{D424F6F3-6C55-4FDD-B451-6AB299686FA8}" type="pres">
      <dgm:prSet presAssocID="{4D5D5BA3-6384-4E57-8E46-9BA25FD5B090}" presName="background2" presStyleLbl="node2" presStyleIdx="1" presStyleCnt="2"/>
      <dgm:spPr/>
    </dgm:pt>
    <dgm:pt modelId="{734AB8AB-F757-4CEB-9689-786E4DA5A8F9}" type="pres">
      <dgm:prSet presAssocID="{4D5D5BA3-6384-4E57-8E46-9BA25FD5B090}" presName="text2" presStyleLbl="fgAcc2" presStyleIdx="1" presStyleCnt="2">
        <dgm:presLayoutVars>
          <dgm:chPref val="3"/>
        </dgm:presLayoutVars>
      </dgm:prSet>
      <dgm:spPr/>
    </dgm:pt>
    <dgm:pt modelId="{52A049A0-C725-4439-810C-3F7161E5E6AA}" type="pres">
      <dgm:prSet presAssocID="{4D5D5BA3-6384-4E57-8E46-9BA25FD5B090}" presName="hierChild3" presStyleCnt="0"/>
      <dgm:spPr/>
    </dgm:pt>
  </dgm:ptLst>
  <dgm:cxnLst>
    <dgm:cxn modelId="{E3B0851B-914F-4DE3-9F09-907D4BD21FED}" type="presOf" srcId="{465A1605-C6FE-4D7F-9FEF-78AD49524165}" destId="{48D4343F-7D69-4484-B463-1B98E1D72C76}" srcOrd="0" destOrd="0" presId="urn:microsoft.com/office/officeart/2005/8/layout/hierarchy1"/>
    <dgm:cxn modelId="{8CC27A1D-CB40-4B4D-AE8F-8140F76B6690}" type="presOf" srcId="{CCECAA29-8C3E-415C-943D-2472E5F4D19B}" destId="{F1896248-FCED-402B-8ED1-67137585BD0E}" srcOrd="0" destOrd="0" presId="urn:microsoft.com/office/officeart/2005/8/layout/hierarchy1"/>
    <dgm:cxn modelId="{7B1DDB23-562A-425D-B9CD-C4624C7840D0}" type="presOf" srcId="{4D5D5BA3-6384-4E57-8E46-9BA25FD5B090}" destId="{734AB8AB-F757-4CEB-9689-786E4DA5A8F9}" srcOrd="0" destOrd="0" presId="urn:microsoft.com/office/officeart/2005/8/layout/hierarchy1"/>
    <dgm:cxn modelId="{70D5173C-A6D1-4340-BCDA-FC45FC252CDC}" srcId="{CCECAA29-8C3E-415C-943D-2472E5F4D19B}" destId="{4D5D5BA3-6384-4E57-8E46-9BA25FD5B090}" srcOrd="1" destOrd="0" parTransId="{465A1605-C6FE-4D7F-9FEF-78AD49524165}" sibTransId="{767F4B7B-1EE3-4699-950E-AEA6949E4F6F}"/>
    <dgm:cxn modelId="{832D1370-C9FE-44A6-B353-F564CBDC9785}" srcId="{663FBE50-1B3C-4B0F-8AD8-2575631DDF71}" destId="{CCECAA29-8C3E-415C-943D-2472E5F4D19B}" srcOrd="0" destOrd="0" parTransId="{A9B989DC-D534-4D22-A117-B2539F47779C}" sibTransId="{158B55DB-84F8-4F2E-B1DF-F481A9EED422}"/>
    <dgm:cxn modelId="{72BB3E51-FF61-4B89-A4C9-22DA616DDCFE}" type="presOf" srcId="{75E66A81-5BDF-4DC5-B9FB-F6E5584B80F1}" destId="{A8680EDD-B85B-4A88-9A66-C4776E9C7D3D}" srcOrd="0" destOrd="0" presId="urn:microsoft.com/office/officeart/2005/8/layout/hierarchy1"/>
    <dgm:cxn modelId="{347C08C8-7B4E-4B57-ADDE-F5D4A60D9979}" type="presOf" srcId="{9E68398F-5A11-4F86-8B4F-D0D175FE7ABB}" destId="{EB6EA585-B5C9-4820-B089-CE3F910725CA}" srcOrd="0" destOrd="0" presId="urn:microsoft.com/office/officeart/2005/8/layout/hierarchy1"/>
    <dgm:cxn modelId="{BB7F09D2-414F-4D70-9B5F-9C3C0FDF48A0}" type="presOf" srcId="{663FBE50-1B3C-4B0F-8AD8-2575631DDF71}" destId="{1619B95C-AFF8-42C9-8D36-F6750A2E4DDF}" srcOrd="0" destOrd="0" presId="urn:microsoft.com/office/officeart/2005/8/layout/hierarchy1"/>
    <dgm:cxn modelId="{E96DE8DB-FC44-45CD-B679-5877366C1570}" srcId="{CCECAA29-8C3E-415C-943D-2472E5F4D19B}" destId="{75E66A81-5BDF-4DC5-B9FB-F6E5584B80F1}" srcOrd="0" destOrd="0" parTransId="{9E68398F-5A11-4F86-8B4F-D0D175FE7ABB}" sibTransId="{ECF3226D-3021-423A-826A-349E0ABA33EF}"/>
    <dgm:cxn modelId="{43D533F5-B749-4899-BEA1-3298346B6E15}" type="presParOf" srcId="{1619B95C-AFF8-42C9-8D36-F6750A2E4DDF}" destId="{CE65AF8B-06D7-4CC2-8B95-607482E369BD}" srcOrd="0" destOrd="0" presId="urn:microsoft.com/office/officeart/2005/8/layout/hierarchy1"/>
    <dgm:cxn modelId="{53111C78-9684-4DAA-BDB4-1CB2B5249594}" type="presParOf" srcId="{CE65AF8B-06D7-4CC2-8B95-607482E369BD}" destId="{20F9F6AC-7364-42C1-9AA3-38948B9F2717}" srcOrd="0" destOrd="0" presId="urn:microsoft.com/office/officeart/2005/8/layout/hierarchy1"/>
    <dgm:cxn modelId="{03F9F016-2BA5-4D72-80B6-534F59CE73F6}" type="presParOf" srcId="{20F9F6AC-7364-42C1-9AA3-38948B9F2717}" destId="{FF039E80-4D2D-48AE-9C6A-98F36D2DF45C}" srcOrd="0" destOrd="0" presId="urn:microsoft.com/office/officeart/2005/8/layout/hierarchy1"/>
    <dgm:cxn modelId="{9FD48C6C-C0D6-4112-A5F9-46975E93C65F}" type="presParOf" srcId="{20F9F6AC-7364-42C1-9AA3-38948B9F2717}" destId="{F1896248-FCED-402B-8ED1-67137585BD0E}" srcOrd="1" destOrd="0" presId="urn:microsoft.com/office/officeart/2005/8/layout/hierarchy1"/>
    <dgm:cxn modelId="{88AE3224-7EB9-48F8-930D-41811B06D8AC}" type="presParOf" srcId="{CE65AF8B-06D7-4CC2-8B95-607482E369BD}" destId="{4055E9AE-98B4-4C43-A140-20B29C693AC4}" srcOrd="1" destOrd="0" presId="urn:microsoft.com/office/officeart/2005/8/layout/hierarchy1"/>
    <dgm:cxn modelId="{A618CAAC-4DFD-460B-93DF-74EDD434F3EC}" type="presParOf" srcId="{4055E9AE-98B4-4C43-A140-20B29C693AC4}" destId="{EB6EA585-B5C9-4820-B089-CE3F910725CA}" srcOrd="0" destOrd="0" presId="urn:microsoft.com/office/officeart/2005/8/layout/hierarchy1"/>
    <dgm:cxn modelId="{7A66C1C7-1B8F-4CD0-ACFF-7E24BE02B60F}" type="presParOf" srcId="{4055E9AE-98B4-4C43-A140-20B29C693AC4}" destId="{75280576-1A71-4230-AEDD-55FF919367F4}" srcOrd="1" destOrd="0" presId="urn:microsoft.com/office/officeart/2005/8/layout/hierarchy1"/>
    <dgm:cxn modelId="{63369564-A718-488A-AB7E-D4FC40CDD311}" type="presParOf" srcId="{75280576-1A71-4230-AEDD-55FF919367F4}" destId="{2B0E697F-A444-4DD3-B90F-6A5C98DB249A}" srcOrd="0" destOrd="0" presId="urn:microsoft.com/office/officeart/2005/8/layout/hierarchy1"/>
    <dgm:cxn modelId="{399C50ED-8C08-40F2-BF1F-117F5079FE35}" type="presParOf" srcId="{2B0E697F-A444-4DD3-B90F-6A5C98DB249A}" destId="{5FC07F5E-F88B-487F-8F1B-0220F72EB524}" srcOrd="0" destOrd="0" presId="urn:microsoft.com/office/officeart/2005/8/layout/hierarchy1"/>
    <dgm:cxn modelId="{B5DE7190-DD45-484A-886B-423BE0DFD878}" type="presParOf" srcId="{2B0E697F-A444-4DD3-B90F-6A5C98DB249A}" destId="{A8680EDD-B85B-4A88-9A66-C4776E9C7D3D}" srcOrd="1" destOrd="0" presId="urn:microsoft.com/office/officeart/2005/8/layout/hierarchy1"/>
    <dgm:cxn modelId="{4A36648B-A8DF-4DB1-88CF-CBE48BB22989}" type="presParOf" srcId="{75280576-1A71-4230-AEDD-55FF919367F4}" destId="{5DC456C2-DD31-486B-9CA4-191C72B25D16}" srcOrd="1" destOrd="0" presId="urn:microsoft.com/office/officeart/2005/8/layout/hierarchy1"/>
    <dgm:cxn modelId="{8CE5E935-FC39-4A2C-B330-7B2DF9901C85}" type="presParOf" srcId="{4055E9AE-98B4-4C43-A140-20B29C693AC4}" destId="{48D4343F-7D69-4484-B463-1B98E1D72C76}" srcOrd="2" destOrd="0" presId="urn:microsoft.com/office/officeart/2005/8/layout/hierarchy1"/>
    <dgm:cxn modelId="{8B6E0D49-8CCB-4933-96B4-1BDF7C7DCF8C}" type="presParOf" srcId="{4055E9AE-98B4-4C43-A140-20B29C693AC4}" destId="{3CBC84E2-A47B-4841-A3B9-9948276EFA9C}" srcOrd="3" destOrd="0" presId="urn:microsoft.com/office/officeart/2005/8/layout/hierarchy1"/>
    <dgm:cxn modelId="{6DC3A443-F696-42CF-8CBF-C606581C2490}" type="presParOf" srcId="{3CBC84E2-A47B-4841-A3B9-9948276EFA9C}" destId="{E9C713A8-6F18-4173-ADEE-472357CE96AE}" srcOrd="0" destOrd="0" presId="urn:microsoft.com/office/officeart/2005/8/layout/hierarchy1"/>
    <dgm:cxn modelId="{DEB2D79E-F2BA-4F00-9150-C51E9CDA4046}" type="presParOf" srcId="{E9C713A8-6F18-4173-ADEE-472357CE96AE}" destId="{D424F6F3-6C55-4FDD-B451-6AB299686FA8}" srcOrd="0" destOrd="0" presId="urn:microsoft.com/office/officeart/2005/8/layout/hierarchy1"/>
    <dgm:cxn modelId="{E747FB53-E5D7-4984-A60C-DA447D34F913}" type="presParOf" srcId="{E9C713A8-6F18-4173-ADEE-472357CE96AE}" destId="{734AB8AB-F757-4CEB-9689-786E4DA5A8F9}" srcOrd="1" destOrd="0" presId="urn:microsoft.com/office/officeart/2005/8/layout/hierarchy1"/>
    <dgm:cxn modelId="{4019098E-1BA8-484E-AF5C-A59FBAAD8C0D}" type="presParOf" srcId="{3CBC84E2-A47B-4841-A3B9-9948276EFA9C}" destId="{52A049A0-C725-4439-810C-3F7161E5E6A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944E9-5389-41E8-BC3D-56E7D0EAE9F9}">
      <dsp:nvSpPr>
        <dsp:cNvPr id="0" name=""/>
        <dsp:cNvSpPr/>
      </dsp:nvSpPr>
      <dsp:spPr>
        <a:xfrm>
          <a:off x="4891704" y="1344910"/>
          <a:ext cx="1294165" cy="6159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721"/>
              </a:lnTo>
              <a:lnTo>
                <a:pt x="1294165" y="419721"/>
              </a:lnTo>
              <a:lnTo>
                <a:pt x="1294165" y="6159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25328-04DE-42C9-A270-F78F63B9198F}">
      <dsp:nvSpPr>
        <dsp:cNvPr id="0" name=""/>
        <dsp:cNvSpPr/>
      </dsp:nvSpPr>
      <dsp:spPr>
        <a:xfrm>
          <a:off x="3597539" y="1344910"/>
          <a:ext cx="1294165" cy="615904"/>
        </a:xfrm>
        <a:custGeom>
          <a:avLst/>
          <a:gdLst/>
          <a:ahLst/>
          <a:cxnLst/>
          <a:rect l="0" t="0" r="0" b="0"/>
          <a:pathLst>
            <a:path>
              <a:moveTo>
                <a:pt x="1294165" y="0"/>
              </a:moveTo>
              <a:lnTo>
                <a:pt x="1294165" y="419721"/>
              </a:lnTo>
              <a:lnTo>
                <a:pt x="0" y="419721"/>
              </a:lnTo>
              <a:lnTo>
                <a:pt x="0" y="6159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D4845-B6C8-4BCD-AE5E-E67C74BD84CC}">
      <dsp:nvSpPr>
        <dsp:cNvPr id="0" name=""/>
        <dsp:cNvSpPr/>
      </dsp:nvSpPr>
      <dsp:spPr>
        <a:xfrm>
          <a:off x="3832842" y="154"/>
          <a:ext cx="2117724" cy="1344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A5858E-E2B3-47D3-A6BC-FB1B04D3C54B}">
      <dsp:nvSpPr>
        <dsp:cNvPr id="0" name=""/>
        <dsp:cNvSpPr/>
      </dsp:nvSpPr>
      <dsp:spPr>
        <a:xfrm>
          <a:off x="4068144" y="223692"/>
          <a:ext cx="2117724" cy="1344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6000"/>
                <a:lumMod val="102000"/>
              </a:schemeClr>
            </a:gs>
            <a:gs pos="100000">
              <a:schemeClr val="accent6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6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1" kern="1200" dirty="0"/>
            <a:t>Kompetences</a:t>
          </a:r>
          <a:endParaRPr lang="en-US" sz="1800" b="1" kern="1200" dirty="0"/>
        </a:p>
      </dsp:txBody>
      <dsp:txXfrm>
        <a:off x="4107531" y="263079"/>
        <a:ext cx="2038950" cy="1265981"/>
      </dsp:txXfrm>
    </dsp:sp>
    <dsp:sp modelId="{CD554C45-9C9A-4F85-80F5-2E423E4F9951}">
      <dsp:nvSpPr>
        <dsp:cNvPr id="0" name=""/>
        <dsp:cNvSpPr/>
      </dsp:nvSpPr>
      <dsp:spPr>
        <a:xfrm>
          <a:off x="2538677" y="1960815"/>
          <a:ext cx="2117724" cy="1344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59BBB-F3B5-4B68-A3C6-637634A8982C}">
      <dsp:nvSpPr>
        <dsp:cNvPr id="0" name=""/>
        <dsp:cNvSpPr/>
      </dsp:nvSpPr>
      <dsp:spPr>
        <a:xfrm>
          <a:off x="2773979" y="2184352"/>
          <a:ext cx="2117724" cy="1344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6000"/>
                <a:lumMod val="102000"/>
              </a:schemeClr>
            </a:gs>
            <a:gs pos="100000">
              <a:schemeClr val="accent6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6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Pamatakompetences (vispārīgās kompetences)</a:t>
          </a:r>
          <a:endParaRPr lang="en-US" sz="1600" b="1" kern="1200" dirty="0"/>
        </a:p>
      </dsp:txBody>
      <dsp:txXfrm>
        <a:off x="2813366" y="2223739"/>
        <a:ext cx="2038950" cy="1265981"/>
      </dsp:txXfrm>
    </dsp:sp>
    <dsp:sp modelId="{BD9B9CB9-AA47-42A1-8629-5935B8045FD0}">
      <dsp:nvSpPr>
        <dsp:cNvPr id="0" name=""/>
        <dsp:cNvSpPr/>
      </dsp:nvSpPr>
      <dsp:spPr>
        <a:xfrm>
          <a:off x="5127007" y="1960815"/>
          <a:ext cx="2117724" cy="1344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EDA7F-8A9D-4C50-8848-9BE9E89B3D04}">
      <dsp:nvSpPr>
        <dsp:cNvPr id="0" name=""/>
        <dsp:cNvSpPr/>
      </dsp:nvSpPr>
      <dsp:spPr>
        <a:xfrm>
          <a:off x="5362310" y="2184352"/>
          <a:ext cx="2117724" cy="13447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6000"/>
                <a:lumMod val="102000"/>
              </a:schemeClr>
            </a:gs>
            <a:gs pos="100000">
              <a:schemeClr val="accent6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6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b="1" kern="1200" dirty="0"/>
            <a:t>Speciālās kompetences</a:t>
          </a:r>
          <a:endParaRPr lang="en-US" sz="1600" b="1" kern="1200" dirty="0"/>
        </a:p>
      </dsp:txBody>
      <dsp:txXfrm>
        <a:off x="5401697" y="2223739"/>
        <a:ext cx="2038950" cy="12659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D4343F-7D69-4484-B463-1B98E1D72C76}">
      <dsp:nvSpPr>
        <dsp:cNvPr id="0" name=""/>
        <dsp:cNvSpPr/>
      </dsp:nvSpPr>
      <dsp:spPr>
        <a:xfrm>
          <a:off x="4891337" y="1349617"/>
          <a:ext cx="1298201" cy="617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030"/>
              </a:lnTo>
              <a:lnTo>
                <a:pt x="1298201" y="421030"/>
              </a:lnTo>
              <a:lnTo>
                <a:pt x="1298201" y="6178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6EA585-B5C9-4820-B089-CE3F910725CA}">
      <dsp:nvSpPr>
        <dsp:cNvPr id="0" name=""/>
        <dsp:cNvSpPr/>
      </dsp:nvSpPr>
      <dsp:spPr>
        <a:xfrm>
          <a:off x="3593136" y="1349617"/>
          <a:ext cx="1298201" cy="617825"/>
        </a:xfrm>
        <a:custGeom>
          <a:avLst/>
          <a:gdLst/>
          <a:ahLst/>
          <a:cxnLst/>
          <a:rect l="0" t="0" r="0" b="0"/>
          <a:pathLst>
            <a:path>
              <a:moveTo>
                <a:pt x="1298201" y="0"/>
              </a:moveTo>
              <a:lnTo>
                <a:pt x="1298201" y="421030"/>
              </a:lnTo>
              <a:lnTo>
                <a:pt x="0" y="421030"/>
              </a:lnTo>
              <a:lnTo>
                <a:pt x="0" y="6178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39E80-4D2D-48AE-9C6A-98F36D2DF45C}">
      <dsp:nvSpPr>
        <dsp:cNvPr id="0" name=""/>
        <dsp:cNvSpPr/>
      </dsp:nvSpPr>
      <dsp:spPr>
        <a:xfrm>
          <a:off x="3829173" y="668"/>
          <a:ext cx="2124328" cy="1348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96248-FCED-402B-8ED1-67137585BD0E}">
      <dsp:nvSpPr>
        <dsp:cNvPr id="0" name=""/>
        <dsp:cNvSpPr/>
      </dsp:nvSpPr>
      <dsp:spPr>
        <a:xfrm>
          <a:off x="4065209" y="224903"/>
          <a:ext cx="2124328" cy="134894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6000"/>
                <a:lumMod val="102000"/>
              </a:schemeClr>
            </a:gs>
            <a:gs pos="100000">
              <a:schemeClr val="accent6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/>
            <a:t>Pamatkompetences</a:t>
          </a:r>
          <a:r>
            <a:rPr lang="lv-LV" sz="1700" kern="1200" dirty="0"/>
            <a:t> </a:t>
          </a:r>
          <a:endParaRPr lang="en-US" sz="1700" kern="1200" dirty="0"/>
        </a:p>
      </dsp:txBody>
      <dsp:txXfrm>
        <a:off x="4104718" y="264412"/>
        <a:ext cx="2045310" cy="1269930"/>
      </dsp:txXfrm>
    </dsp:sp>
    <dsp:sp modelId="{5FC07F5E-F88B-487F-8F1B-0220F72EB524}">
      <dsp:nvSpPr>
        <dsp:cNvPr id="0" name=""/>
        <dsp:cNvSpPr/>
      </dsp:nvSpPr>
      <dsp:spPr>
        <a:xfrm>
          <a:off x="2530972" y="1967442"/>
          <a:ext cx="2124328" cy="1348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80EDD-B85B-4A88-9A66-C4776E9C7D3D}">
      <dsp:nvSpPr>
        <dsp:cNvPr id="0" name=""/>
        <dsp:cNvSpPr/>
      </dsp:nvSpPr>
      <dsp:spPr>
        <a:xfrm>
          <a:off x="2767008" y="2191677"/>
          <a:ext cx="2124328" cy="134894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6000"/>
                <a:lumMod val="102000"/>
              </a:schemeClr>
            </a:gs>
            <a:gs pos="100000">
              <a:schemeClr val="accent6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6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/>
            <a:t>Funkcionālās</a:t>
          </a:r>
          <a:r>
            <a:rPr lang="lv-LV" sz="1700" kern="1200" dirty="0"/>
            <a:t> </a:t>
          </a:r>
          <a:endParaRPr lang="en-US" sz="1700" kern="1200" dirty="0"/>
        </a:p>
      </dsp:txBody>
      <dsp:txXfrm>
        <a:off x="2806517" y="2231186"/>
        <a:ext cx="2045310" cy="1269930"/>
      </dsp:txXfrm>
    </dsp:sp>
    <dsp:sp modelId="{D424F6F3-6C55-4FDD-B451-6AB299686FA8}">
      <dsp:nvSpPr>
        <dsp:cNvPr id="0" name=""/>
        <dsp:cNvSpPr/>
      </dsp:nvSpPr>
      <dsp:spPr>
        <a:xfrm>
          <a:off x="5127374" y="1967442"/>
          <a:ext cx="2124328" cy="1348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4AB8AB-F757-4CEB-9689-786E4DA5A8F9}">
      <dsp:nvSpPr>
        <dsp:cNvPr id="0" name=""/>
        <dsp:cNvSpPr/>
      </dsp:nvSpPr>
      <dsp:spPr>
        <a:xfrm>
          <a:off x="5363410" y="2191677"/>
          <a:ext cx="2124328" cy="134894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96000"/>
                <a:lumMod val="102000"/>
              </a:schemeClr>
            </a:gs>
            <a:gs pos="100000">
              <a:schemeClr val="accent6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 w="9525" cap="rnd" cmpd="sng" algn="ctr">
          <a:solidFill>
            <a:schemeClr val="accent6">
              <a:tint val="60000"/>
            </a:schemeClr>
          </a:solidFill>
          <a:prstDash val="solid"/>
        </a:ln>
        <a:effectLst>
          <a:reflection blurRad="12700" stA="26000" endPos="32000" dist="12700" dir="5400000" sy="-100000" rotWithShape="0"/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700" b="1" kern="1200" dirty="0"/>
            <a:t>Speciāli funkcionālās</a:t>
          </a:r>
          <a:endParaRPr lang="en-US" sz="1700" b="1" kern="1200" dirty="0"/>
        </a:p>
      </dsp:txBody>
      <dsp:txXfrm>
        <a:off x="5402919" y="2231186"/>
        <a:ext cx="2045310" cy="1269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7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7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4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3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973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06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76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56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8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6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24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1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3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8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6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8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572D0B-134A-4DBF-AAB1-B6614A5502CC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9851031-792C-4708-AD16-64EB4121E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1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BE0C2-CA19-48A7-ADD9-9B3CECC5F1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Pamatkompetences mūsdienu skatījumā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3A49EF-9966-4F21-93B3-76918BBA8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1663" y="4283241"/>
            <a:ext cx="7821359" cy="2093496"/>
          </a:xfrm>
        </p:spPr>
        <p:txBody>
          <a:bodyPr>
            <a:normAutofit fontScale="85000" lnSpcReduction="20000"/>
          </a:bodyPr>
          <a:lstStyle/>
          <a:p>
            <a:pPr algn="r"/>
            <a:endParaRPr lang="lv-LV" dirty="0"/>
          </a:p>
          <a:p>
            <a:pPr algn="r"/>
            <a:endParaRPr lang="lv-LV" dirty="0"/>
          </a:p>
          <a:p>
            <a:pPr algn="r"/>
            <a:endParaRPr lang="lv-LV" dirty="0"/>
          </a:p>
          <a:p>
            <a:pPr algn="r"/>
            <a:r>
              <a:rPr lang="lv-LV" sz="3100" dirty="0"/>
              <a:t>Dr.paed. Iveta Kāposta</a:t>
            </a:r>
          </a:p>
          <a:p>
            <a:pPr algn="r"/>
            <a:r>
              <a:rPr lang="lv-LV" sz="3100" dirty="0"/>
              <a:t>2022.gada 2.decembris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086186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6C052-C241-4233-9574-6D9BA0FD8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Mācīšanās kompetence </a:t>
            </a:r>
            <a:br>
              <a:rPr lang="lv-LV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EA1A3-AD43-47DD-BE01-A5332249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495" y="2249905"/>
            <a:ext cx="9409528" cy="3541295"/>
          </a:xfrm>
        </p:spPr>
        <p:txBody>
          <a:bodyPr>
            <a:normAutofit/>
          </a:bodyPr>
          <a:lstStyle/>
          <a:p>
            <a:r>
              <a:rPr lang="lv-LV" dirty="0"/>
              <a:t>prasme izvirzīt un sasniegt mērķi; </a:t>
            </a:r>
          </a:p>
          <a:p>
            <a:r>
              <a:rPr lang="lv-LV" dirty="0"/>
              <a:t>prasme un spēja novērtēt savas vajadzības, iespējas, sasniegtos rezultātus; </a:t>
            </a:r>
          </a:p>
          <a:p>
            <a:r>
              <a:rPr lang="lv-LV" dirty="0"/>
              <a:t>prasme un spēja izvēlēties sev atbilstošas metodes un paņēmienus; </a:t>
            </a:r>
          </a:p>
          <a:p>
            <a:r>
              <a:rPr lang="lv-LV" dirty="0"/>
              <a:t>plānošana, </a:t>
            </a:r>
          </a:p>
          <a:p>
            <a:r>
              <a:rPr lang="lv-LV" dirty="0"/>
              <a:t>uzraudzīšana, </a:t>
            </a:r>
          </a:p>
          <a:p>
            <a:r>
              <a:rPr lang="lv-LV" dirty="0"/>
              <a:t>refleksija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12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BD59-B888-434D-8B42-7A0ABB9B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Valodiskā kompetence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4B1F4-0BD6-4F01-B9E3-982BB2C90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253" y="2666999"/>
            <a:ext cx="9120770" cy="3124201"/>
          </a:xfrm>
        </p:spPr>
        <p:txBody>
          <a:bodyPr/>
          <a:lstStyle/>
          <a:p>
            <a:r>
              <a:rPr lang="en-US" dirty="0" err="1"/>
              <a:t>konkrētas</a:t>
            </a:r>
            <a:r>
              <a:rPr lang="en-US" dirty="0"/>
              <a:t> </a:t>
            </a:r>
            <a:r>
              <a:rPr lang="en-US" dirty="0" err="1"/>
              <a:t>valodas</a:t>
            </a:r>
            <a:r>
              <a:rPr lang="en-US" dirty="0"/>
              <a:t> </a:t>
            </a:r>
            <a:r>
              <a:rPr lang="en-US" dirty="0" err="1"/>
              <a:t>leksikas</a:t>
            </a:r>
            <a:r>
              <a:rPr lang="en-US" dirty="0"/>
              <a:t> un </a:t>
            </a:r>
            <a:r>
              <a:rPr lang="en-US" dirty="0" err="1"/>
              <a:t>gramatikas</a:t>
            </a:r>
            <a:r>
              <a:rPr lang="en-US" dirty="0"/>
              <a:t> </a:t>
            </a:r>
            <a:r>
              <a:rPr lang="en-US" dirty="0" err="1"/>
              <a:t>sistēmas</a:t>
            </a:r>
            <a:r>
              <a:rPr lang="en-US" dirty="0"/>
              <a:t> </a:t>
            </a:r>
            <a:r>
              <a:rPr lang="en-US" dirty="0" err="1"/>
              <a:t>pārzināšana</a:t>
            </a:r>
            <a:r>
              <a:rPr lang="en-US" dirty="0"/>
              <a:t>,</a:t>
            </a:r>
            <a:endParaRPr lang="lv-LV" dirty="0"/>
          </a:p>
          <a:p>
            <a:r>
              <a:rPr lang="en-US" dirty="0"/>
              <a:t> </a:t>
            </a:r>
            <a:r>
              <a:rPr lang="en-US" dirty="0" err="1"/>
              <a:t>izpratne</a:t>
            </a:r>
            <a:r>
              <a:rPr lang="en-US" dirty="0"/>
              <a:t> par </a:t>
            </a:r>
            <a:r>
              <a:rPr lang="en-US" dirty="0" err="1"/>
              <a:t>procesiem</a:t>
            </a:r>
            <a:r>
              <a:rPr lang="en-US" dirty="0"/>
              <a:t> </a:t>
            </a:r>
            <a:r>
              <a:rPr lang="en-US" dirty="0" err="1"/>
              <a:t>valodu</a:t>
            </a:r>
            <a:r>
              <a:rPr lang="en-US" dirty="0"/>
              <a:t> </a:t>
            </a:r>
            <a:r>
              <a:rPr lang="en-US" dirty="0" err="1"/>
              <a:t>attīstībā</a:t>
            </a:r>
            <a:r>
              <a:rPr lang="lv-LV" dirty="0"/>
              <a:t>, </a:t>
            </a:r>
          </a:p>
          <a:p>
            <a:r>
              <a:rPr lang="en-US" dirty="0" err="1"/>
              <a:t>prasme</a:t>
            </a:r>
            <a:r>
              <a:rPr lang="en-US" dirty="0"/>
              <a:t> </a:t>
            </a:r>
            <a:r>
              <a:rPr lang="en-US" dirty="0" err="1"/>
              <a:t>valodas</a:t>
            </a:r>
            <a:r>
              <a:rPr lang="en-US" dirty="0"/>
              <a:t> </a:t>
            </a:r>
            <a:r>
              <a:rPr lang="en-US" dirty="0" err="1"/>
              <a:t>zināšanas</a:t>
            </a:r>
            <a:r>
              <a:rPr lang="en-US" dirty="0"/>
              <a:t> </a:t>
            </a:r>
            <a:r>
              <a:rPr lang="en-US" dirty="0" err="1"/>
              <a:t>izmantot</a:t>
            </a:r>
            <a:r>
              <a:rPr lang="en-US" dirty="0"/>
              <a:t> </a:t>
            </a:r>
            <a:r>
              <a:rPr lang="en-US" dirty="0" err="1"/>
              <a:t>praksē</a:t>
            </a:r>
            <a:r>
              <a:rPr lang="lv-LV" dirty="0"/>
              <a:t>,</a:t>
            </a:r>
          </a:p>
          <a:p>
            <a:r>
              <a:rPr lang="en-US" dirty="0" err="1"/>
              <a:t>valodas</a:t>
            </a:r>
            <a:r>
              <a:rPr lang="en-US" dirty="0"/>
              <a:t> </a:t>
            </a:r>
            <a:r>
              <a:rPr lang="en-US" dirty="0" err="1"/>
              <a:t>izvēle</a:t>
            </a:r>
            <a:r>
              <a:rPr lang="en-US" dirty="0"/>
              <a:t> </a:t>
            </a:r>
            <a:r>
              <a:rPr lang="lv-LV" dirty="0"/>
              <a:t>atbilstoši </a:t>
            </a:r>
            <a:r>
              <a:rPr lang="en-US" dirty="0" err="1"/>
              <a:t>komunikācijas</a:t>
            </a:r>
            <a:r>
              <a:rPr lang="en-US" dirty="0"/>
              <a:t> </a:t>
            </a:r>
            <a:r>
              <a:rPr lang="en-US" dirty="0" err="1"/>
              <a:t>situācijai</a:t>
            </a:r>
            <a:r>
              <a:rPr lang="en-US" dirty="0"/>
              <a:t>, </a:t>
            </a:r>
            <a:endParaRPr lang="lv-LV" dirty="0"/>
          </a:p>
          <a:p>
            <a:r>
              <a:rPr lang="en-US" dirty="0" err="1"/>
              <a:t>prasme</a:t>
            </a:r>
            <a:r>
              <a:rPr lang="en-US" dirty="0"/>
              <a:t> </a:t>
            </a:r>
            <a:r>
              <a:rPr lang="en-US" dirty="0" err="1"/>
              <a:t>izmantot</a:t>
            </a:r>
            <a:r>
              <a:rPr lang="en-US" dirty="0"/>
              <a:t> </a:t>
            </a:r>
            <a:r>
              <a:rPr lang="en-US" dirty="0" err="1"/>
              <a:t>zināšanas</a:t>
            </a:r>
            <a:r>
              <a:rPr lang="en-US" dirty="0"/>
              <a:t> par </a:t>
            </a:r>
            <a:r>
              <a:rPr lang="en-US" dirty="0" err="1"/>
              <a:t>valodu</a:t>
            </a:r>
            <a:r>
              <a:rPr lang="en-US" dirty="0"/>
              <a:t>, </a:t>
            </a:r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40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24FC4-DA4E-4E46-8254-05184B08E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Uzņēmējkompetence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B502E-0BB6-4FDE-86E6-E7181F5B7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674" y="2666999"/>
            <a:ext cx="8579349" cy="3124201"/>
          </a:xfrm>
        </p:spPr>
        <p:txBody>
          <a:bodyPr/>
          <a:lstStyle/>
          <a:p>
            <a:r>
              <a:rPr lang="lv-LV" dirty="0"/>
              <a:t>uzņēmība,</a:t>
            </a:r>
          </a:p>
          <a:p>
            <a:r>
              <a:rPr lang="lv-LV" dirty="0"/>
              <a:t>iniciatīvas uzņemšanās </a:t>
            </a:r>
          </a:p>
          <a:p>
            <a:r>
              <a:rPr lang="lv-LV" dirty="0"/>
              <a:t>uzņēmējdarbības izjūta, </a:t>
            </a:r>
          </a:p>
          <a:p>
            <a:r>
              <a:rPr lang="lv-LV" dirty="0"/>
              <a:t>pašiniciatīva </a:t>
            </a:r>
          </a:p>
          <a:p>
            <a:r>
              <a:rPr lang="lv-LV" dirty="0"/>
              <a:t>uzņēmējprasmes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21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85CEC-3B7D-4AB9-85DB-1A2DA0A6A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Starpkultūru kompetence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74C1B-B433-44AB-AADB-BEECE6DCE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6926" y="2322095"/>
            <a:ext cx="9626097" cy="346910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tolerance, </a:t>
            </a:r>
            <a:endParaRPr lang="lv-LV" dirty="0"/>
          </a:p>
          <a:p>
            <a:r>
              <a:rPr lang="en-US" dirty="0" err="1"/>
              <a:t>empātija</a:t>
            </a:r>
            <a:r>
              <a:rPr lang="lv-LV" dirty="0"/>
              <a:t>,</a:t>
            </a:r>
          </a:p>
          <a:p>
            <a:r>
              <a:rPr lang="lv-LV" dirty="0"/>
              <a:t> iecietība, </a:t>
            </a:r>
          </a:p>
          <a:p>
            <a:r>
              <a:rPr lang="lv-LV" dirty="0"/>
              <a:t>komunikācijas stratēģijas, </a:t>
            </a:r>
            <a:r>
              <a:rPr lang="en-US" dirty="0" err="1"/>
              <a:t>izprot</a:t>
            </a:r>
            <a:r>
              <a:rPr lang="lv-LV" dirty="0"/>
              <a:t>o</a:t>
            </a:r>
            <a:r>
              <a:rPr lang="en-US" dirty="0"/>
              <a:t>t </a:t>
            </a:r>
            <a:r>
              <a:rPr lang="en-US" dirty="0" err="1"/>
              <a:t>savas</a:t>
            </a:r>
            <a:r>
              <a:rPr lang="en-US" dirty="0"/>
              <a:t> un </a:t>
            </a:r>
            <a:r>
              <a:rPr lang="en-US" dirty="0" err="1"/>
              <a:t>kāda</a:t>
            </a:r>
            <a:r>
              <a:rPr lang="en-US" dirty="0"/>
              <a:t> </a:t>
            </a:r>
            <a:r>
              <a:rPr lang="en-US" dirty="0" err="1"/>
              <a:t>cita</a:t>
            </a:r>
            <a:r>
              <a:rPr lang="en-US" dirty="0"/>
              <a:t> </a:t>
            </a:r>
            <a:r>
              <a:rPr lang="en-US" dirty="0" err="1"/>
              <a:t>kultūras</a:t>
            </a:r>
            <a:r>
              <a:rPr lang="en-US" dirty="0"/>
              <a:t> </a:t>
            </a:r>
            <a:r>
              <a:rPr lang="en-US" dirty="0" err="1"/>
              <a:t>īpatnības</a:t>
            </a:r>
            <a:r>
              <a:rPr lang="lv-LV" dirty="0"/>
              <a:t>, </a:t>
            </a:r>
          </a:p>
          <a:p>
            <a:r>
              <a:rPr lang="lv-LV" dirty="0"/>
              <a:t>savstarpēja sapratne, </a:t>
            </a:r>
          </a:p>
          <a:p>
            <a:r>
              <a:rPr lang="lv-LV" dirty="0"/>
              <a:t>izpratne par vērtību attieksmi, psiholoģisko un sociālo identitāti, kas raksturīga saziņas kultūras videi.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01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F833-BA7F-4E10-8693-41A75F4A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Elementārā matemātikas kompetence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F21A4-A7CD-429E-948B-10A14590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378" y="1921877"/>
            <a:ext cx="89234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 - prasme redzēt matemātikas lomu pasaulē un pieņemt labi pamatotus lēmumus, kuri nepieciešami konstruktīva, ieinteresēta un atbildīga pilsoņa dzīvē.</a:t>
            </a:r>
          </a:p>
          <a:p>
            <a:r>
              <a:rPr lang="lv-LV" dirty="0"/>
              <a:t>spēja un prasme lietot matemātikas jēdzienus, darbības, faktus,</a:t>
            </a:r>
          </a:p>
          <a:p>
            <a:r>
              <a:rPr lang="en-US" dirty="0" err="1"/>
              <a:t>prasme</a:t>
            </a:r>
            <a:r>
              <a:rPr lang="en-US" dirty="0"/>
              <a:t> </a:t>
            </a:r>
            <a:r>
              <a:rPr lang="en-US" dirty="0" err="1"/>
              <a:t>formulēt</a:t>
            </a:r>
            <a:r>
              <a:rPr lang="en-US" dirty="0"/>
              <a:t>, </a:t>
            </a:r>
            <a:r>
              <a:rPr lang="en-US" dirty="0" err="1"/>
              <a:t>lietot</a:t>
            </a:r>
            <a:r>
              <a:rPr lang="en-US" dirty="0"/>
              <a:t>, </a:t>
            </a:r>
            <a:r>
              <a:rPr lang="en-US" dirty="0" err="1"/>
              <a:t>interpretēt</a:t>
            </a:r>
            <a:r>
              <a:rPr lang="en-US" dirty="0"/>
              <a:t> </a:t>
            </a:r>
            <a:r>
              <a:rPr lang="en-US" dirty="0" err="1"/>
              <a:t>matemātikas</a:t>
            </a:r>
            <a:r>
              <a:rPr lang="en-US" dirty="0"/>
              <a:t> </a:t>
            </a:r>
            <a:r>
              <a:rPr lang="en-US" dirty="0" err="1"/>
              <a:t>problēmas</a:t>
            </a:r>
            <a:r>
              <a:rPr lang="en-US" dirty="0"/>
              <a:t> </a:t>
            </a:r>
            <a:r>
              <a:rPr lang="en-US" dirty="0" err="1"/>
              <a:t>dažādās</a:t>
            </a:r>
            <a:r>
              <a:rPr lang="en-US" dirty="0"/>
              <a:t> </a:t>
            </a:r>
            <a:r>
              <a:rPr lang="en-US" dirty="0" err="1"/>
              <a:t>dzīves</a:t>
            </a:r>
            <a:r>
              <a:rPr lang="en-US" dirty="0"/>
              <a:t> </a:t>
            </a:r>
            <a:r>
              <a:rPr lang="en-US" dirty="0" err="1"/>
              <a:t>situācijās</a:t>
            </a:r>
            <a:r>
              <a:rPr lang="lv-LV" dirty="0"/>
              <a:t>,</a:t>
            </a:r>
          </a:p>
          <a:p>
            <a:r>
              <a:rPr lang="lv-LV" dirty="0"/>
              <a:t>spēja matemātiski atklāt cēloņsakarības,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912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C5C83-EB9D-4AFB-A7CC-D4D2C1DEC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98621"/>
          </a:xfrm>
        </p:spPr>
        <p:txBody>
          <a:bodyPr/>
          <a:lstStyle/>
          <a:p>
            <a:r>
              <a:rPr lang="lv-LV" dirty="0"/>
              <a:t>Kompetenču nozīmīgums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F8B71-0C28-49DC-BCE8-4F311056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25843"/>
            <a:ext cx="10018713" cy="3565358"/>
          </a:xfrm>
        </p:spPr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lv-LV" dirty="0"/>
              <a:t>Komunikatīvā kompetence 186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lv-LV" dirty="0"/>
              <a:t>Mācīšanās kompetence 229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lv-LV" dirty="0"/>
              <a:t>Valodiskā kompetence 233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lv-LV" dirty="0"/>
              <a:t>Sociālā un pilsoniskā kompetence 268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lv-LV" dirty="0"/>
              <a:t>IT un digitālā kompetence 268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lv-LV" dirty="0"/>
              <a:t>Elementārā matemātikas kompetence (skaitīšana, skaitļošana utt.) 298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lv-LV" dirty="0"/>
              <a:t>Starpkultūru kompetence 331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lv-LV" dirty="0"/>
              <a:t>Uzņēmējkompetence 331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045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12F97-4E46-49AE-9D97-A235BAC61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Pamatkompetenču attīstību veicinošie faktori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75296-07A1-41A6-A0DC-34E299279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0853" y="2666999"/>
            <a:ext cx="8892170" cy="3124201"/>
          </a:xfrm>
        </p:spPr>
        <p:txBody>
          <a:bodyPr/>
          <a:lstStyle/>
          <a:p>
            <a:r>
              <a:rPr lang="lv-LV" dirty="0"/>
              <a:t>Nepieciešamība ikdienas darbam</a:t>
            </a:r>
          </a:p>
          <a:p>
            <a:r>
              <a:rPr lang="lv-LV" dirty="0"/>
              <a:t>Karjeras turpināšana</a:t>
            </a:r>
          </a:p>
          <a:p>
            <a:r>
              <a:rPr lang="lv-LV" dirty="0"/>
              <a:t>Pašrealizācijas vajadzība</a:t>
            </a:r>
          </a:p>
          <a:p>
            <a:r>
              <a:rPr lang="lv-LV" dirty="0"/>
              <a:t>Vēlme būt noderīgam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612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329C3-BA7D-409D-A539-0DF30229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Pamatkompetenču attīstīšanas šķēršļi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01E2D-1714-4A73-A332-E63CF3441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632" y="2666999"/>
            <a:ext cx="8976391" cy="3124201"/>
          </a:xfrm>
        </p:spPr>
        <p:txBody>
          <a:bodyPr/>
          <a:lstStyle/>
          <a:p>
            <a:r>
              <a:rPr lang="lv-LV" dirty="0"/>
              <a:t>Materiālo resursu/stipendiju trūkums</a:t>
            </a:r>
          </a:p>
          <a:p>
            <a:r>
              <a:rPr lang="lv-LV" dirty="0"/>
              <a:t>Laika trūkums</a:t>
            </a:r>
          </a:p>
          <a:p>
            <a:r>
              <a:rPr lang="lv-LV" dirty="0"/>
              <a:t>Pārāk dārgi mācību pakapojumi</a:t>
            </a:r>
          </a:p>
          <a:p>
            <a:r>
              <a:rPr lang="lv-LV" dirty="0"/>
              <a:t>Veselības stāvoklis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27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FDA68-4E75-40E8-887D-22099E4D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53A81BB-EA08-4829-BA44-B6BFBB0DB6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787137"/>
              </p:ext>
            </p:extLst>
          </p:nvPr>
        </p:nvGraphicFramePr>
        <p:xfrm>
          <a:off x="1" y="156411"/>
          <a:ext cx="11503024" cy="6201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4856">
                  <a:extLst>
                    <a:ext uri="{9D8B030D-6E8A-4147-A177-3AD203B41FA5}">
                      <a16:colId xmlns:a16="http://schemas.microsoft.com/office/drawing/2014/main" val="2134752949"/>
                    </a:ext>
                  </a:extLst>
                </a:gridCol>
                <a:gridCol w="1139494">
                  <a:extLst>
                    <a:ext uri="{9D8B030D-6E8A-4147-A177-3AD203B41FA5}">
                      <a16:colId xmlns:a16="http://schemas.microsoft.com/office/drawing/2014/main" val="2929433288"/>
                    </a:ext>
                  </a:extLst>
                </a:gridCol>
                <a:gridCol w="1243718">
                  <a:extLst>
                    <a:ext uri="{9D8B030D-6E8A-4147-A177-3AD203B41FA5}">
                      <a16:colId xmlns:a16="http://schemas.microsoft.com/office/drawing/2014/main" val="83223671"/>
                    </a:ext>
                  </a:extLst>
                </a:gridCol>
                <a:gridCol w="1098080">
                  <a:extLst>
                    <a:ext uri="{9D8B030D-6E8A-4147-A177-3AD203B41FA5}">
                      <a16:colId xmlns:a16="http://schemas.microsoft.com/office/drawing/2014/main" val="1409775503"/>
                    </a:ext>
                  </a:extLst>
                </a:gridCol>
                <a:gridCol w="1238207">
                  <a:extLst>
                    <a:ext uri="{9D8B030D-6E8A-4147-A177-3AD203B41FA5}">
                      <a16:colId xmlns:a16="http://schemas.microsoft.com/office/drawing/2014/main" val="1091616367"/>
                    </a:ext>
                  </a:extLst>
                </a:gridCol>
                <a:gridCol w="1180541">
                  <a:extLst>
                    <a:ext uri="{9D8B030D-6E8A-4147-A177-3AD203B41FA5}">
                      <a16:colId xmlns:a16="http://schemas.microsoft.com/office/drawing/2014/main" val="3471495860"/>
                    </a:ext>
                  </a:extLst>
                </a:gridCol>
                <a:gridCol w="1240383">
                  <a:extLst>
                    <a:ext uri="{9D8B030D-6E8A-4147-A177-3AD203B41FA5}">
                      <a16:colId xmlns:a16="http://schemas.microsoft.com/office/drawing/2014/main" val="599191700"/>
                    </a:ext>
                  </a:extLst>
                </a:gridCol>
                <a:gridCol w="947002">
                  <a:extLst>
                    <a:ext uri="{9D8B030D-6E8A-4147-A177-3AD203B41FA5}">
                      <a16:colId xmlns:a16="http://schemas.microsoft.com/office/drawing/2014/main" val="655891859"/>
                    </a:ext>
                  </a:extLst>
                </a:gridCol>
                <a:gridCol w="1240743">
                  <a:extLst>
                    <a:ext uri="{9D8B030D-6E8A-4147-A177-3AD203B41FA5}">
                      <a16:colId xmlns:a16="http://schemas.microsoft.com/office/drawing/2014/main" val="2688378722"/>
                    </a:ext>
                  </a:extLst>
                </a:gridCol>
              </a:tblGrid>
              <a:tr h="6634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Pamat-kompetence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Augsts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Vidējs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 dirty="0">
                          <a:effectLst/>
                        </a:rPr>
                        <a:t>Zems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2000" dirty="0">
                          <a:effectLst/>
                        </a:rPr>
                        <a:t>Nespēju novērtēt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658095"/>
                  </a:ext>
                </a:extLst>
              </a:tr>
              <a:tr h="321698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Vsk.</a:t>
                      </a:r>
                      <a:endParaRPr lang="en-US" sz="14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effectLst/>
                        </a:rPr>
                        <a:t>Koledža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Vsk.</a:t>
                      </a:r>
                      <a:endParaRPr lang="en-US" sz="14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effectLst/>
                        </a:rPr>
                        <a:t>Koledža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Vsk.</a:t>
                      </a:r>
                      <a:endParaRPr lang="en-US" sz="14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effectLst/>
                        </a:rPr>
                        <a:t>Koledža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4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Vsk.</a:t>
                      </a:r>
                      <a:endParaRPr lang="en-US" sz="14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0" dirty="0">
                          <a:effectLst/>
                        </a:rPr>
                        <a:t>Koledža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675727320"/>
                  </a:ext>
                </a:extLst>
              </a:tr>
              <a:tr h="53071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dirty="0">
                          <a:effectLst/>
                        </a:rPr>
                        <a:t>Komunikatīvā kompetence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30.8%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50%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56.4% 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40,9%,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7.7% 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4,5%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7.7%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4,5%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4085654297"/>
                  </a:ext>
                </a:extLst>
              </a:tr>
              <a:tr h="53071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>
                          <a:effectLst/>
                        </a:rPr>
                        <a:t>IT un digitālā kompetence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20.5%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9,1%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59% 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68,2%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17.9% 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22,7%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_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109407322"/>
                  </a:ext>
                </a:extLst>
              </a:tr>
              <a:tr h="80412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>
                          <a:effectLst/>
                        </a:rPr>
                        <a:t>Sociālā un pilsoniskā kompetence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25.6%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27,7%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64.1% 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63,6%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10.3%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>
                          <a:effectLst/>
                          <a:latin typeface="+mn-lt"/>
                        </a:rPr>
                        <a:t>_</a:t>
                      </a:r>
                      <a:endParaRPr lang="en-US" sz="16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_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_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593338027"/>
                  </a:ext>
                </a:extLst>
              </a:tr>
              <a:tr h="53071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>
                          <a:effectLst/>
                        </a:rPr>
                        <a:t>Mācīšanās kompetence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 41%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27,7%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53.8%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68,2%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5.1% 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9,1%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_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_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533090313"/>
                  </a:ext>
                </a:extLst>
              </a:tr>
              <a:tr h="53071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dirty="0">
                          <a:effectLst/>
                        </a:rPr>
                        <a:t>Valodiskā kompetence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38.5%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18,2%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46.2%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68,2%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12.8%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9,1%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2,6%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4,5%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710525394"/>
                  </a:ext>
                </a:extLst>
              </a:tr>
              <a:tr h="551351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dirty="0">
                          <a:effectLst/>
                        </a:rPr>
                        <a:t>Uzņēmējkompe-tence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12.8%</a:t>
                      </a: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9,1%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48.7% 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27,3%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35.9%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50%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9,1%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4226185690"/>
                  </a:ext>
                </a:extLst>
              </a:tr>
              <a:tr h="878613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dirty="0">
                          <a:effectLst/>
                        </a:rPr>
                        <a:t>Elementārā matemātikas kompetence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28.2%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27,7%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48.7%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54" marR="6325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59,1%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23,1%</a:t>
                      </a:r>
                    </a:p>
                  </a:txBody>
                  <a:tcPr marL="63254" marR="6325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9,1%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_</a:t>
                      </a:r>
                    </a:p>
                  </a:txBody>
                  <a:tcPr marL="63254" marR="6325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_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32010857"/>
                  </a:ext>
                </a:extLst>
              </a:tr>
              <a:tr h="75872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dirty="0">
                          <a:effectLst/>
                        </a:rPr>
                        <a:t>Starpkultūru kompetence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20.5%</a:t>
                      </a:r>
                      <a:r>
                        <a:rPr lang="lv-LV" sz="1600" b="0" kern="1200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600" b="0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18,8%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600" b="1" i="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51.3%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54" marR="6325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68,2%</a:t>
                      </a:r>
                      <a:endParaRPr lang="en-US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23,1%</a:t>
                      </a:r>
                      <a:endParaRPr lang="en-US" sz="16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54" marR="6325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600" b="0" dirty="0">
                          <a:effectLst/>
                          <a:latin typeface="+mn-lt"/>
                        </a:rPr>
                        <a:t>9,1%</a:t>
                      </a:r>
                      <a:endParaRPr lang="en-US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5,1%</a:t>
                      </a:r>
                      <a:endParaRPr lang="en-US" sz="16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54" marR="63254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600" b="1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29,1%</a:t>
                      </a: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34" marR="16334" marT="0" marB="0"/>
                </a:tc>
                <a:extLst>
                  <a:ext uri="{0D108BD9-81ED-4DB2-BD59-A6C34878D82A}">
                    <a16:rowId xmlns:a16="http://schemas.microsoft.com/office/drawing/2014/main" val="3584778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495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E0E027-7D7E-4577-B956-C6219A19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Paldies par uzmanību!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C723E6-4DA8-445F-8E3F-56AB7E1E1E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00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4BE49-951A-4A71-81B9-7836EBF9B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30493-631F-4268-AC25-B181A7408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311443"/>
            <a:ext cx="9869489" cy="4865520"/>
          </a:xfrm>
        </p:spPr>
        <p:txBody>
          <a:bodyPr/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/>
              <a:t>Arvien plašākās socializēšanās dziļākā jēga ir iespēja sagādāt cilvēka cienīgu dzīvi visiem cilvēkiem.</a:t>
            </a:r>
          </a:p>
          <a:p>
            <a:pPr marL="0" indent="0" algn="r">
              <a:buNone/>
            </a:pPr>
            <a:r>
              <a:rPr lang="lv-LV" dirty="0"/>
              <a:t>Zenta Mauriņa</a:t>
            </a:r>
          </a:p>
          <a:p>
            <a:pPr marL="0" indent="0" algn="r">
              <a:buNone/>
            </a:pPr>
            <a:r>
              <a:rPr lang="lv-LV" dirty="0"/>
              <a:t>1963.gads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823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65DD7-BEF9-4A7E-8DB4-45D082798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Kompetence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7CEE5-9CBA-4C0E-A1EB-44C198A73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2121569"/>
          </a:xfrm>
        </p:spPr>
        <p:txBody>
          <a:bodyPr/>
          <a:lstStyle/>
          <a:p>
            <a:endParaRPr lang="lv-LV" dirty="0"/>
          </a:p>
          <a:p>
            <a:pPr marL="0" indent="0">
              <a:buNone/>
            </a:pPr>
            <a:r>
              <a:rPr lang="lv-LV" dirty="0"/>
              <a:t>- </a:t>
            </a:r>
            <a:r>
              <a:rPr lang="en-US" dirty="0" err="1"/>
              <a:t>kompleksa</a:t>
            </a:r>
            <a:r>
              <a:rPr lang="en-US" dirty="0"/>
              <a:t> </a:t>
            </a:r>
            <a:r>
              <a:rPr lang="en-US" dirty="0" err="1"/>
              <a:t>zināšanu</a:t>
            </a:r>
            <a:r>
              <a:rPr lang="en-US" dirty="0"/>
              <a:t>, </a:t>
            </a:r>
            <a:r>
              <a:rPr lang="en-US" dirty="0" err="1"/>
              <a:t>prasmju</a:t>
            </a:r>
            <a:r>
              <a:rPr lang="en-US" dirty="0"/>
              <a:t>, </a:t>
            </a:r>
            <a:r>
              <a:rPr lang="en-US" dirty="0" err="1"/>
              <a:t>izpratnes</a:t>
            </a:r>
            <a:r>
              <a:rPr lang="en-US" dirty="0"/>
              <a:t>, </a:t>
            </a:r>
            <a:r>
              <a:rPr lang="en-US" dirty="0" err="1"/>
              <a:t>vērtību</a:t>
            </a:r>
            <a:r>
              <a:rPr lang="en-US" dirty="0"/>
              <a:t>, </a:t>
            </a:r>
            <a:r>
              <a:rPr lang="en-US" dirty="0" err="1"/>
              <a:t>attieksmju</a:t>
            </a:r>
            <a:r>
              <a:rPr lang="en-US" dirty="0"/>
              <a:t> un </a:t>
            </a:r>
            <a:r>
              <a:rPr lang="en-US" dirty="0" err="1"/>
              <a:t>vēlmju</a:t>
            </a:r>
            <a:r>
              <a:rPr lang="en-US" dirty="0"/>
              <a:t> </a:t>
            </a:r>
            <a:r>
              <a:rPr lang="en-US" dirty="0" err="1"/>
              <a:t>kombinācija</a:t>
            </a:r>
            <a:r>
              <a:rPr lang="en-US" dirty="0"/>
              <a:t>, kas </a:t>
            </a:r>
            <a:r>
              <a:rPr lang="en-US" dirty="0" err="1"/>
              <a:t>kalpo</a:t>
            </a:r>
            <a:r>
              <a:rPr lang="en-US" dirty="0"/>
              <a:t> par </a:t>
            </a:r>
            <a:r>
              <a:rPr lang="en-US" dirty="0" err="1"/>
              <a:t>pamatu</a:t>
            </a:r>
            <a:r>
              <a:rPr lang="en-US" dirty="0"/>
              <a:t> </a:t>
            </a:r>
            <a:r>
              <a:rPr lang="en-US" dirty="0" err="1"/>
              <a:t>cilvēka</a:t>
            </a:r>
            <a:r>
              <a:rPr lang="en-US" dirty="0"/>
              <a:t> RĪCĪBAI </a:t>
            </a:r>
            <a:r>
              <a:rPr lang="en-US" dirty="0" err="1"/>
              <a:t>pasaulē</a:t>
            </a:r>
            <a:r>
              <a:rPr lang="en-US" dirty="0"/>
              <a:t> </a:t>
            </a:r>
            <a:r>
              <a:rPr lang="en-US" dirty="0" err="1"/>
              <a:t>noteiktā</a:t>
            </a:r>
            <a:r>
              <a:rPr lang="en-US" dirty="0"/>
              <a:t> </a:t>
            </a:r>
            <a:r>
              <a:rPr lang="en-US" dirty="0" err="1"/>
              <a:t>jomā</a:t>
            </a:r>
            <a:r>
              <a:rPr lang="en-US" dirty="0"/>
              <a:t>.</a:t>
            </a:r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37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444C4-F260-4052-9B09-D7F673D0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Kompetenču veidi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980371-4B0C-4A96-8579-5CC50F9B2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962179"/>
              </p:ext>
            </p:extLst>
          </p:nvPr>
        </p:nvGraphicFramePr>
        <p:xfrm>
          <a:off x="1484313" y="2261937"/>
          <a:ext cx="10018712" cy="3529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216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EED0-A662-4393-91A6-41611E13B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Pamatkompetences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B865B-91E6-404F-98F8-07BEBDD20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1752599"/>
          </a:xfrm>
        </p:spPr>
        <p:txBody>
          <a:bodyPr/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/>
              <a:t>- prasmju un iemaņu kopumi, kas nepieciešamas ikvienam, lai viņš spētu veiksmīgi iekļauties sabiedrībā un veidotu veiksmīgu karjeru.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83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11D54-9E04-48F9-8A70-A136A6B27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Pamatkompetenču veidi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9BACA6-DBBB-431B-9166-2AB727B2B1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382791"/>
              </p:ext>
            </p:extLst>
          </p:nvPr>
        </p:nvGraphicFramePr>
        <p:xfrm>
          <a:off x="1484313" y="2249905"/>
          <a:ext cx="10018712" cy="3541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614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D1578-189F-4418-9A83-53E15A634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Komunikatīvā kompetence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589DC-6BFE-4BC4-8220-371830676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/>
              <a:t>spēja prasme dzirdēt un redzēt sarunu biedru, saskatīt viņa vērtības, vajadzības un vēlmes;</a:t>
            </a:r>
          </a:p>
          <a:p>
            <a:r>
              <a:rPr lang="lv-LV" dirty="0"/>
              <a:t>pozitīvā domāšana;</a:t>
            </a:r>
          </a:p>
          <a:p>
            <a:r>
              <a:rPr lang="lv-LV" dirty="0"/>
              <a:t>prasme veidot atgriezenisko saiti;</a:t>
            </a:r>
          </a:p>
          <a:p>
            <a:r>
              <a:rPr lang="en-US" dirty="0" err="1"/>
              <a:t>saprast</a:t>
            </a:r>
            <a:r>
              <a:rPr lang="en-US" dirty="0"/>
              <a:t> un </a:t>
            </a:r>
            <a:r>
              <a:rPr lang="en-US" dirty="0" err="1"/>
              <a:t>lietot</a:t>
            </a:r>
            <a:r>
              <a:rPr lang="en-US" dirty="0"/>
              <a:t> </a:t>
            </a:r>
            <a:r>
              <a:rPr lang="en-US" dirty="0" err="1"/>
              <a:t>valodu</a:t>
            </a:r>
            <a:r>
              <a:rPr lang="en-US" dirty="0"/>
              <a:t> </a:t>
            </a:r>
            <a:r>
              <a:rPr lang="en-US" dirty="0" err="1"/>
              <a:t>atbilstoši</a:t>
            </a:r>
            <a:r>
              <a:rPr lang="en-US" dirty="0"/>
              <a:t> </a:t>
            </a:r>
            <a:r>
              <a:rPr lang="en-US" dirty="0" err="1"/>
              <a:t>situācijai</a:t>
            </a:r>
            <a:r>
              <a:rPr lang="en-US" dirty="0"/>
              <a:t>, </a:t>
            </a:r>
            <a:r>
              <a:rPr lang="en-US" dirty="0" err="1"/>
              <a:t>kurā</a:t>
            </a:r>
            <a:r>
              <a:rPr lang="en-US" dirty="0"/>
              <a:t> </a:t>
            </a:r>
            <a:r>
              <a:rPr lang="en-US" dirty="0" err="1"/>
              <a:t>notiek</a:t>
            </a:r>
            <a:r>
              <a:rPr lang="en-US" dirty="0"/>
              <a:t> </a:t>
            </a:r>
            <a:r>
              <a:rPr lang="en-US" dirty="0" err="1"/>
              <a:t>sazināšanās</a:t>
            </a:r>
            <a:r>
              <a:rPr lang="lv-LV" dirty="0"/>
              <a:t>;</a:t>
            </a:r>
          </a:p>
          <a:p>
            <a:r>
              <a:rPr lang="en-US" dirty="0" err="1"/>
              <a:t>komunikācijas</a:t>
            </a:r>
            <a:r>
              <a:rPr lang="en-US" dirty="0"/>
              <a:t> </a:t>
            </a:r>
            <a:r>
              <a:rPr lang="en-US" dirty="0" err="1"/>
              <a:t>situācijai</a:t>
            </a:r>
            <a:r>
              <a:rPr lang="lv-LV" dirty="0"/>
              <a:t> adekvāta valodas izvēle;</a:t>
            </a:r>
            <a:r>
              <a:rPr lang="en-US" dirty="0"/>
              <a:t> </a:t>
            </a:r>
            <a:endParaRPr lang="lv-LV" dirty="0"/>
          </a:p>
          <a:p>
            <a:r>
              <a:rPr lang="lv-LV" dirty="0"/>
              <a:t>prasme</a:t>
            </a:r>
            <a:r>
              <a:rPr lang="en-US" dirty="0"/>
              <a:t> </a:t>
            </a:r>
            <a:r>
              <a:rPr lang="en-US" dirty="0" err="1"/>
              <a:t>izmantot</a:t>
            </a:r>
            <a:r>
              <a:rPr lang="en-US" dirty="0"/>
              <a:t> </a:t>
            </a:r>
            <a:r>
              <a:rPr lang="en-US" dirty="0" err="1"/>
              <a:t>iepriekšējo</a:t>
            </a:r>
            <a:r>
              <a:rPr lang="en-US" dirty="0"/>
              <a:t> </a:t>
            </a:r>
            <a:r>
              <a:rPr lang="en-US" dirty="0" err="1"/>
              <a:t>komunikatīvo</a:t>
            </a:r>
            <a:r>
              <a:rPr lang="en-US" dirty="0"/>
              <a:t> </a:t>
            </a:r>
            <a:r>
              <a:rPr lang="en-US" dirty="0" err="1"/>
              <a:t>pieredzi</a:t>
            </a:r>
            <a:r>
              <a:rPr lang="en-US" dirty="0"/>
              <a:t> </a:t>
            </a:r>
            <a:r>
              <a:rPr lang="en-US" dirty="0" err="1"/>
              <a:t>jaunās</a:t>
            </a:r>
            <a:r>
              <a:rPr lang="en-US" dirty="0"/>
              <a:t> </a:t>
            </a:r>
            <a:r>
              <a:rPr lang="en-US" dirty="0" err="1"/>
              <a:t>situācijās</a:t>
            </a:r>
            <a:r>
              <a:rPr lang="en-US" dirty="0"/>
              <a:t>..</a:t>
            </a:r>
            <a:endParaRPr lang="lv-LV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96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08A3C-2817-4848-ABF2-D000034E3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IT un digitālā kompetence</a:t>
            </a:r>
            <a:br>
              <a:rPr lang="lv-LV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DEE65-3293-40CE-879D-16E671AFA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45369"/>
            <a:ext cx="10018713" cy="3745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sz="2200" dirty="0"/>
              <a:t>Droši un atbildīgi izmanto informācijas un komunikācijas Digitālā tehnoloģijas</a:t>
            </a:r>
          </a:p>
          <a:p>
            <a:pPr marL="0" indent="0">
              <a:buNone/>
            </a:pPr>
            <a:r>
              <a:rPr lang="lv-LV" sz="2200" dirty="0"/>
              <a:t>5 galvenās jomas: </a:t>
            </a:r>
          </a:p>
          <a:p>
            <a:pPr lvl="1"/>
            <a:r>
              <a:rPr lang="en-US" sz="2200" dirty="0" err="1"/>
              <a:t>informācija</a:t>
            </a:r>
            <a:r>
              <a:rPr lang="en-US" sz="2200" dirty="0"/>
              <a:t> un </a:t>
            </a:r>
            <a:r>
              <a:rPr lang="en-US" sz="2200" dirty="0" err="1"/>
              <a:t>datu</a:t>
            </a:r>
            <a:r>
              <a:rPr lang="en-US" sz="2200" dirty="0"/>
              <a:t> </a:t>
            </a:r>
            <a:r>
              <a:rPr lang="en-US" sz="2200" dirty="0" err="1"/>
              <a:t>lasītprasme</a:t>
            </a:r>
            <a:r>
              <a:rPr lang="lv-LV" sz="2200" dirty="0"/>
              <a:t>,</a:t>
            </a:r>
          </a:p>
          <a:p>
            <a:pPr lvl="1"/>
            <a:r>
              <a:rPr lang="en-US" sz="2200" dirty="0"/>
              <a:t> </a:t>
            </a:r>
            <a:r>
              <a:rPr lang="en-US" sz="2200" dirty="0" err="1"/>
              <a:t>komunikācija</a:t>
            </a:r>
            <a:r>
              <a:rPr lang="en-US" sz="2200" dirty="0"/>
              <a:t> </a:t>
            </a:r>
            <a:r>
              <a:rPr lang="en-US" sz="2200" dirty="0" err="1"/>
              <a:t>sadarbība</a:t>
            </a:r>
            <a:r>
              <a:rPr lang="lv-LV" sz="2200" dirty="0"/>
              <a:t>,</a:t>
            </a:r>
          </a:p>
          <a:p>
            <a:pPr lvl="1"/>
            <a:r>
              <a:rPr lang="en-US" sz="2200" dirty="0" err="1"/>
              <a:t>digitālā</a:t>
            </a:r>
            <a:r>
              <a:rPr lang="en-US" sz="2200" dirty="0"/>
              <a:t> </a:t>
            </a:r>
            <a:r>
              <a:rPr lang="en-US" sz="2200" dirty="0" err="1"/>
              <a:t>satura</a:t>
            </a:r>
            <a:r>
              <a:rPr lang="en-US" sz="2200" dirty="0"/>
              <a:t> </a:t>
            </a:r>
            <a:r>
              <a:rPr lang="en-US" sz="2200" dirty="0" err="1"/>
              <a:t>radīšana</a:t>
            </a:r>
            <a:r>
              <a:rPr lang="lv-LV" sz="2200" dirty="0"/>
              <a:t>,</a:t>
            </a:r>
            <a:r>
              <a:rPr lang="en-US" sz="2200" dirty="0"/>
              <a:t> </a:t>
            </a:r>
            <a:endParaRPr lang="lv-LV" sz="2200" dirty="0"/>
          </a:p>
          <a:p>
            <a:pPr lvl="1"/>
            <a:r>
              <a:rPr lang="lv-LV" sz="2200" dirty="0"/>
              <a:t>d</a:t>
            </a:r>
            <a:r>
              <a:rPr lang="en-US" sz="2200" dirty="0" err="1"/>
              <a:t>rošība</a:t>
            </a:r>
            <a:r>
              <a:rPr lang="lv-LV" sz="2200" dirty="0"/>
              <a:t>,</a:t>
            </a:r>
            <a:r>
              <a:rPr lang="en-US" sz="2200" dirty="0"/>
              <a:t> </a:t>
            </a:r>
            <a:endParaRPr lang="lv-LV" sz="2200" dirty="0"/>
          </a:p>
          <a:p>
            <a:pPr lvl="1"/>
            <a:r>
              <a:rPr lang="en-US" sz="2200" dirty="0" err="1"/>
              <a:t>problēmu</a:t>
            </a:r>
            <a:r>
              <a:rPr lang="en-US" sz="2200" dirty="0"/>
              <a:t> </a:t>
            </a:r>
            <a:r>
              <a:rPr lang="en-US" sz="2200" dirty="0" err="1"/>
              <a:t>risināšana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47567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135B3-463C-43ED-91A9-8B7DBE92F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Sociālā un pilsoniskā kompetence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8E3DF-3C56-4582-8E13-541F00AB2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lv-LV" dirty="0"/>
              <a:t>Sociālās un </a:t>
            </a:r>
            <a:r>
              <a:rPr lang="en-US" dirty="0" err="1"/>
              <a:t>pilsoniskās</a:t>
            </a:r>
            <a:r>
              <a:rPr lang="en-US" dirty="0"/>
              <a:t> </a:t>
            </a:r>
            <a:r>
              <a:rPr lang="en-US" dirty="0" err="1"/>
              <a:t>kompetences</a:t>
            </a:r>
            <a:r>
              <a:rPr lang="en-US" dirty="0"/>
              <a:t> </a:t>
            </a:r>
            <a:r>
              <a:rPr lang="en-US" dirty="0" err="1"/>
              <a:t>raksturošanai</a:t>
            </a:r>
            <a:r>
              <a:rPr lang="en-US" dirty="0"/>
              <a:t> </a:t>
            </a:r>
            <a:r>
              <a:rPr lang="en-US" dirty="0" err="1"/>
              <a:t>izmanto</a:t>
            </a:r>
            <a:r>
              <a:rPr lang="en-US" dirty="0"/>
              <a:t> </a:t>
            </a:r>
            <a:r>
              <a:rPr lang="en-US" dirty="0" err="1"/>
              <a:t>terminu</a:t>
            </a:r>
            <a:r>
              <a:rPr lang="en-US" dirty="0"/>
              <a:t> „</a:t>
            </a:r>
            <a:r>
              <a:rPr lang="en-US" dirty="0" err="1"/>
              <a:t>efektīvā</a:t>
            </a:r>
            <a:r>
              <a:rPr lang="en-US" dirty="0"/>
              <a:t> </a:t>
            </a:r>
            <a:r>
              <a:rPr lang="en-US" dirty="0" err="1"/>
              <a:t>pilsonība</a:t>
            </a:r>
            <a:r>
              <a:rPr lang="en-US" dirty="0"/>
              <a:t>”</a:t>
            </a:r>
            <a:endParaRPr lang="lv-LV" dirty="0"/>
          </a:p>
          <a:p>
            <a:pPr marL="0" indent="0">
              <a:buNone/>
            </a:pPr>
            <a:endParaRPr lang="lv-LV" dirty="0"/>
          </a:p>
          <a:p>
            <a:pPr lvl="1"/>
            <a:r>
              <a:rPr lang="en-US" sz="2800" dirty="0" err="1"/>
              <a:t>prasm</a:t>
            </a:r>
            <a:r>
              <a:rPr lang="lv-LV" sz="2800" dirty="0"/>
              <a:t>e</a:t>
            </a:r>
            <a:r>
              <a:rPr lang="en-US" sz="2800" dirty="0"/>
              <a:t> </a:t>
            </a:r>
            <a:r>
              <a:rPr lang="en-US" sz="2800" dirty="0" err="1"/>
              <a:t>analizēt</a:t>
            </a:r>
            <a:r>
              <a:rPr lang="en-US" sz="2800" dirty="0"/>
              <a:t> </a:t>
            </a:r>
            <a:r>
              <a:rPr lang="en-US" sz="2800" dirty="0" err="1"/>
              <a:t>informāciju</a:t>
            </a:r>
            <a:r>
              <a:rPr lang="en-US" sz="2800" dirty="0"/>
              <a:t>, </a:t>
            </a:r>
            <a:endParaRPr lang="lv-LV" sz="2800" dirty="0"/>
          </a:p>
          <a:p>
            <a:pPr lvl="1"/>
            <a:r>
              <a:rPr lang="en-US" sz="2800" dirty="0"/>
              <a:t> </a:t>
            </a:r>
            <a:r>
              <a:rPr lang="en-US" sz="2800" dirty="0" err="1"/>
              <a:t>prasm</a:t>
            </a:r>
            <a:r>
              <a:rPr lang="lv-LV" sz="2800" dirty="0"/>
              <a:t>e</a:t>
            </a:r>
            <a:r>
              <a:rPr lang="en-US" sz="2800" dirty="0"/>
              <a:t> </a:t>
            </a:r>
            <a:r>
              <a:rPr lang="en-US" sz="2800" dirty="0" err="1"/>
              <a:t>organizēt</a:t>
            </a:r>
            <a:r>
              <a:rPr lang="en-US" sz="2800" dirty="0"/>
              <a:t> </a:t>
            </a:r>
            <a:r>
              <a:rPr lang="en-US" sz="2800" dirty="0" err="1"/>
              <a:t>cilvēku</a:t>
            </a:r>
            <a:r>
              <a:rPr lang="en-US" sz="2800" dirty="0"/>
              <a:t> </a:t>
            </a:r>
            <a:r>
              <a:rPr lang="en-US" sz="2800" dirty="0" err="1"/>
              <a:t>darbību</a:t>
            </a:r>
            <a:r>
              <a:rPr lang="en-US" sz="2800" dirty="0"/>
              <a:t>, </a:t>
            </a:r>
            <a:endParaRPr lang="lv-LV" sz="2800" dirty="0"/>
          </a:p>
          <a:p>
            <a:pPr lvl="1"/>
            <a:r>
              <a:rPr lang="en-US" sz="2800" dirty="0"/>
              <a:t> </a:t>
            </a:r>
            <a:r>
              <a:rPr lang="en-US" sz="2800" dirty="0" err="1"/>
              <a:t>prasm</a:t>
            </a:r>
            <a:r>
              <a:rPr lang="lv-LV" sz="2800" dirty="0"/>
              <a:t>e</a:t>
            </a:r>
            <a:r>
              <a:rPr lang="en-US" sz="2800" dirty="0"/>
              <a:t> </a:t>
            </a:r>
            <a:r>
              <a:rPr lang="en-US" sz="2800" dirty="0" err="1"/>
              <a:t>izmantot</a:t>
            </a:r>
            <a:r>
              <a:rPr lang="en-US" sz="2800" dirty="0"/>
              <a:t> </a:t>
            </a:r>
            <a:r>
              <a:rPr lang="en-US" sz="2800" dirty="0" err="1"/>
              <a:t>likumus</a:t>
            </a:r>
            <a:r>
              <a:rPr lang="en-US" sz="2800" dirty="0"/>
              <a:t>. </a:t>
            </a:r>
            <a:endParaRPr lang="lv-LV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445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276</TotalTime>
  <Words>589</Words>
  <Application>Microsoft Office PowerPoint</Application>
  <PresentationFormat>Widescreen</PresentationFormat>
  <Paragraphs>184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Corbel</vt:lpstr>
      <vt:lpstr>Parallax</vt:lpstr>
      <vt:lpstr>Pamatkompetences mūsdienu skatījumā</vt:lpstr>
      <vt:lpstr>PowerPoint Presentation</vt:lpstr>
      <vt:lpstr>Kompetence</vt:lpstr>
      <vt:lpstr>Kompetenču veidi</vt:lpstr>
      <vt:lpstr>Pamatkompetences </vt:lpstr>
      <vt:lpstr>Pamatkompetenču veidi</vt:lpstr>
      <vt:lpstr>Komunikatīvā kompetence</vt:lpstr>
      <vt:lpstr>IT un digitālā kompetence </vt:lpstr>
      <vt:lpstr>Sociālā un pilsoniskā kompetence</vt:lpstr>
      <vt:lpstr>Mācīšanās kompetence  </vt:lpstr>
      <vt:lpstr>Valodiskā kompetence</vt:lpstr>
      <vt:lpstr>Uzņēmējkompetence</vt:lpstr>
      <vt:lpstr>Starpkultūru kompetence</vt:lpstr>
      <vt:lpstr>Elementārā matemātikas kompetence</vt:lpstr>
      <vt:lpstr>Kompetenču nozīmīgums</vt:lpstr>
      <vt:lpstr>Pamatkompetenču attīstību veicinošie faktori</vt:lpstr>
      <vt:lpstr>Pamatkompetenču attīstīšanas šķēršļi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Pamatkompetences mūsdienu skatījumā</dc:title>
  <dc:creator>Iveta Kāposta</dc:creator>
  <cp:lastModifiedBy>Iveta Kāposta</cp:lastModifiedBy>
  <cp:revision>21</cp:revision>
  <dcterms:created xsi:type="dcterms:W3CDTF">2022-11-28T06:45:56Z</dcterms:created>
  <dcterms:modified xsi:type="dcterms:W3CDTF">2022-11-29T12:02:38Z</dcterms:modified>
</cp:coreProperties>
</file>