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Gill Sans"/>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6" roundtripDataSignature="AMtx7mgiOozBnRz8XLTClx1qxk2t0T3Q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GillSans-bold.fntdata"/><Relationship Id="rId14" Type="http://schemas.openxmlformats.org/officeDocument/2006/relationships/font" Target="fonts/GillSans-regular.fntdata"/><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rsraksta slaids" type="title">
  <p:cSld name="TITLE">
    <p:spTree>
      <p:nvGrpSpPr>
        <p:cNvPr id="14" name="Shape 14"/>
        <p:cNvGrpSpPr/>
        <p:nvPr/>
      </p:nvGrpSpPr>
      <p:grpSpPr>
        <a:xfrm>
          <a:off x="0" y="0"/>
          <a:ext cx="0" cy="0"/>
          <a:chOff x="0" y="0"/>
          <a:chExt cx="0" cy="0"/>
        </a:xfrm>
      </p:grpSpPr>
      <p:sp>
        <p:nvSpPr>
          <p:cNvPr id="15" name="Google Shape;15;p11"/>
          <p:cNvSpPr txBox="1"/>
          <p:nvPr>
            <p:ph type="ctrTitle"/>
          </p:nvPr>
        </p:nvSpPr>
        <p:spPr>
          <a:xfrm>
            <a:off x="2417779" y="802298"/>
            <a:ext cx="8637073" cy="2541431"/>
          </a:xfrm>
          <a:prstGeom prst="rect">
            <a:avLst/>
          </a:prstGeom>
          <a:noFill/>
          <a:ln>
            <a:noFill/>
          </a:ln>
        </p:spPr>
        <p:txBody>
          <a:bodyPr anchorCtr="0" anchor="b" bIns="0" lIns="91425" spcFirstLastPara="1" rIns="91425" wrap="square" tIns="45700">
            <a:normAutofit/>
          </a:bodyPr>
          <a:lstStyle>
            <a:lvl1pPr lvl="0" algn="l">
              <a:lnSpc>
                <a:spcPct val="90000"/>
              </a:lnSpc>
              <a:spcBef>
                <a:spcPts val="0"/>
              </a:spcBef>
              <a:spcAft>
                <a:spcPts val="0"/>
              </a:spcAft>
              <a:buClr>
                <a:schemeClr val="dk1"/>
              </a:buClr>
              <a:buSzPts val="6600"/>
              <a:buFont typeface="Gill Sans"/>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11"/>
          <p:cNvSpPr txBox="1"/>
          <p:nvPr>
            <p:ph idx="1" type="subTitle"/>
          </p:nvPr>
        </p:nvSpPr>
        <p:spPr>
          <a:xfrm>
            <a:off x="2417780" y="3531204"/>
            <a:ext cx="8637072" cy="977621"/>
          </a:xfrm>
          <a:prstGeom prst="rect">
            <a:avLst/>
          </a:prstGeom>
          <a:noFill/>
          <a:ln>
            <a:noFill/>
          </a:ln>
        </p:spPr>
        <p:txBody>
          <a:bodyPr anchorCtr="0" anchor="t" bIns="91425" lIns="91425" spcFirstLastPara="1" rIns="91425" wrap="square" tIns="91425">
            <a:normAutofit/>
          </a:bodyPr>
          <a:lstStyle>
            <a:lvl1pPr lvl="0" algn="l">
              <a:lnSpc>
                <a:spcPct val="120000"/>
              </a:lnSpc>
              <a:spcBef>
                <a:spcPts val="1000"/>
              </a:spcBef>
              <a:spcAft>
                <a:spcPts val="0"/>
              </a:spcAft>
              <a:buSzPts val="1800"/>
              <a:buNone/>
              <a:defRPr b="0" sz="1800" cap="none">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p:txBody>
      </p:sp>
      <p:sp>
        <p:nvSpPr>
          <p:cNvPr id="17" name="Google Shape;17;p11"/>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1"/>
          <p:cNvSpPr txBox="1"/>
          <p:nvPr>
            <p:ph idx="11" type="ftr"/>
          </p:nvPr>
        </p:nvSpPr>
        <p:spPr>
          <a:xfrm>
            <a:off x="2416500" y="329307"/>
            <a:ext cx="4973915"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1"/>
          <p:cNvSpPr txBox="1"/>
          <p:nvPr>
            <p:ph idx="12" type="sldNum"/>
          </p:nvPr>
        </p:nvSpPr>
        <p:spPr>
          <a:xfrm>
            <a:off x="1437664"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20" name="Google Shape;20;p11"/>
          <p:cNvCxnSpPr/>
          <p:nvPr/>
        </p:nvCxnSpPr>
        <p:spPr>
          <a:xfrm>
            <a:off x="2417780" y="3528542"/>
            <a:ext cx="863707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rsraksts un vertikāls teksts" type="vertTx">
  <p:cSld name="VERTICAL_TEXT">
    <p:spTree>
      <p:nvGrpSpPr>
        <p:cNvPr id="82" name="Shape 82"/>
        <p:cNvGrpSpPr/>
        <p:nvPr/>
      </p:nvGrpSpPr>
      <p:grpSpPr>
        <a:xfrm>
          <a:off x="0" y="0"/>
          <a:ext cx="0" cy="0"/>
          <a:chOff x="0" y="0"/>
          <a:chExt cx="0" cy="0"/>
        </a:xfrm>
      </p:grpSpPr>
      <p:sp>
        <p:nvSpPr>
          <p:cNvPr id="83" name="Google Shape;83;p20"/>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0"/>
          <p:cNvSpPr txBox="1"/>
          <p:nvPr>
            <p:ph idx="1" type="body"/>
          </p:nvPr>
        </p:nvSpPr>
        <p:spPr>
          <a:xfrm rot="5400000">
            <a:off x="4527910" y="-1060599"/>
            <a:ext cx="3450613" cy="9603275"/>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85" name="Google Shape;85;p20"/>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0"/>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0"/>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88" name="Google Shape;88;p20"/>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kāls virsraksts un teksts" type="vertTitleAndTx">
  <p:cSld name="VERTICAL_TITLE_AND_VERTICAL_TEXT">
    <p:spTree>
      <p:nvGrpSpPr>
        <p:cNvPr id="89" name="Shape 89"/>
        <p:cNvGrpSpPr/>
        <p:nvPr/>
      </p:nvGrpSpPr>
      <p:grpSpPr>
        <a:xfrm>
          <a:off x="0" y="0"/>
          <a:ext cx="0" cy="0"/>
          <a:chOff x="0" y="0"/>
          <a:chExt cx="0" cy="0"/>
        </a:xfrm>
      </p:grpSpPr>
      <p:sp>
        <p:nvSpPr>
          <p:cNvPr id="90" name="Google Shape;90;p21"/>
          <p:cNvSpPr txBox="1"/>
          <p:nvPr>
            <p:ph type="title"/>
          </p:nvPr>
        </p:nvSpPr>
        <p:spPr>
          <a:xfrm rot="5400000">
            <a:off x="7917038" y="2321047"/>
            <a:ext cx="4659889" cy="1615742"/>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32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1"/>
          <p:cNvSpPr txBox="1"/>
          <p:nvPr>
            <p:ph idx="1" type="body"/>
          </p:nvPr>
        </p:nvSpPr>
        <p:spPr>
          <a:xfrm rot="5400000">
            <a:off x="3029143" y="-785498"/>
            <a:ext cx="4659889" cy="7828830"/>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92" name="Google Shape;92;p21"/>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1"/>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1"/>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95" name="Google Shape;95;p21"/>
          <p:cNvCxnSpPr/>
          <p:nvPr/>
        </p:nvCxnSpPr>
        <p:spPr>
          <a:xfrm>
            <a:off x="9439111" y="798973"/>
            <a:ext cx="0" cy="4659889"/>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ukšs" type="blank">
  <p:cSld name="BLANK">
    <p:spTree>
      <p:nvGrpSpPr>
        <p:cNvPr id="21" name="Shape 21"/>
        <p:cNvGrpSpPr/>
        <p:nvPr/>
      </p:nvGrpSpPr>
      <p:grpSpPr>
        <a:xfrm>
          <a:off x="0" y="0"/>
          <a:ext cx="0" cy="0"/>
          <a:chOff x="0" y="0"/>
          <a:chExt cx="0" cy="0"/>
        </a:xfrm>
      </p:grpSpPr>
      <p:sp>
        <p:nvSpPr>
          <p:cNvPr id="22" name="Google Shape;22;p12"/>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2"/>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2"/>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rsraksts un saturs" type="obj">
  <p:cSld name="OBJECT">
    <p:spTree>
      <p:nvGrpSpPr>
        <p:cNvPr id="25" name="Shape 25"/>
        <p:cNvGrpSpPr/>
        <p:nvPr/>
      </p:nvGrpSpPr>
      <p:grpSpPr>
        <a:xfrm>
          <a:off x="0" y="0"/>
          <a:ext cx="0" cy="0"/>
          <a:chOff x="0" y="0"/>
          <a:chExt cx="0" cy="0"/>
        </a:xfrm>
      </p:grpSpPr>
      <p:sp>
        <p:nvSpPr>
          <p:cNvPr id="26" name="Google Shape;26;p13"/>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3"/>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28" name="Google Shape;28;p13"/>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3"/>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3"/>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31" name="Google Shape;31;p13"/>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kai virsraksts" type="titleOnly">
  <p:cSld name="TITLE_ONLY">
    <p:spTree>
      <p:nvGrpSpPr>
        <p:cNvPr id="32" name="Shape 32"/>
        <p:cNvGrpSpPr/>
        <p:nvPr/>
      </p:nvGrpSpPr>
      <p:grpSpPr>
        <a:xfrm>
          <a:off x="0" y="0"/>
          <a:ext cx="0" cy="0"/>
          <a:chOff x="0" y="0"/>
          <a:chExt cx="0" cy="0"/>
        </a:xfrm>
      </p:grpSpPr>
      <p:sp>
        <p:nvSpPr>
          <p:cNvPr id="33" name="Google Shape;33;p14"/>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4"/>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4"/>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4"/>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37" name="Google Shape;37;p14"/>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daļas galvene" type="secHead">
  <p:cSld name="SECTION_HEADER">
    <p:spTree>
      <p:nvGrpSpPr>
        <p:cNvPr id="38" name="Shape 38"/>
        <p:cNvGrpSpPr/>
        <p:nvPr/>
      </p:nvGrpSpPr>
      <p:grpSpPr>
        <a:xfrm>
          <a:off x="0" y="0"/>
          <a:ext cx="0" cy="0"/>
          <a:chOff x="0" y="0"/>
          <a:chExt cx="0" cy="0"/>
        </a:xfrm>
      </p:grpSpPr>
      <p:sp>
        <p:nvSpPr>
          <p:cNvPr id="39" name="Google Shape;39;p15"/>
          <p:cNvSpPr txBox="1"/>
          <p:nvPr>
            <p:ph type="title"/>
          </p:nvPr>
        </p:nvSpPr>
        <p:spPr>
          <a:xfrm>
            <a:off x="1454239" y="1756130"/>
            <a:ext cx="8643154" cy="18879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Gill San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5"/>
          <p:cNvSpPr txBox="1"/>
          <p:nvPr>
            <p:ph idx="1" type="body"/>
          </p:nvPr>
        </p:nvSpPr>
        <p:spPr>
          <a:xfrm>
            <a:off x="1454239" y="3806195"/>
            <a:ext cx="8630446" cy="1012929"/>
          </a:xfrm>
          <a:prstGeom prst="rect">
            <a:avLst/>
          </a:prstGeom>
          <a:noFill/>
          <a:ln>
            <a:noFill/>
          </a:ln>
        </p:spPr>
        <p:txBody>
          <a:bodyPr anchorCtr="0" anchor="t" bIns="45700" lIns="91425" spcFirstLastPara="1" rIns="91425" wrap="square" tIns="91425">
            <a:normAutofit/>
          </a:bodyPr>
          <a:lstStyle>
            <a:lvl1pPr indent="-228600" lvl="0" marL="457200" algn="l">
              <a:lnSpc>
                <a:spcPct val="120000"/>
              </a:lnSpc>
              <a:spcBef>
                <a:spcPts val="1000"/>
              </a:spcBef>
              <a:spcAft>
                <a:spcPts val="0"/>
              </a:spcAft>
              <a:buSzPts val="1800"/>
              <a:buNone/>
              <a:defRPr sz="1800">
                <a:solidFill>
                  <a:schemeClr val="dk1"/>
                </a:solidFill>
              </a:defRPr>
            </a:lvl1pPr>
            <a:lvl2pPr indent="-228600" lvl="1" marL="914400" algn="l">
              <a:lnSpc>
                <a:spcPct val="120000"/>
              </a:lnSpc>
              <a:spcBef>
                <a:spcPts val="500"/>
              </a:spcBef>
              <a:spcAft>
                <a:spcPts val="0"/>
              </a:spcAft>
              <a:buSzPts val="1800"/>
              <a:buNone/>
              <a:defRPr sz="1800">
                <a:solidFill>
                  <a:srgbClr val="888888"/>
                </a:solidFill>
              </a:defRPr>
            </a:lvl2pPr>
            <a:lvl3pPr indent="-228600" lvl="2" marL="1371600" algn="l">
              <a:lnSpc>
                <a:spcPct val="120000"/>
              </a:lnSpc>
              <a:spcBef>
                <a:spcPts val="500"/>
              </a:spcBef>
              <a:spcAft>
                <a:spcPts val="0"/>
              </a:spcAft>
              <a:buSzPts val="1800"/>
              <a:buNone/>
              <a:defRPr sz="1800">
                <a:solidFill>
                  <a:srgbClr val="888888"/>
                </a:solidFill>
              </a:defRPr>
            </a:lvl3pPr>
            <a:lvl4pPr indent="-228600" lvl="3" marL="1828800" algn="l">
              <a:lnSpc>
                <a:spcPct val="120000"/>
              </a:lnSpc>
              <a:spcBef>
                <a:spcPts val="500"/>
              </a:spcBef>
              <a:spcAft>
                <a:spcPts val="0"/>
              </a:spcAft>
              <a:buSzPts val="1600"/>
              <a:buNone/>
              <a:defRPr sz="1600">
                <a:solidFill>
                  <a:srgbClr val="888888"/>
                </a:solidFill>
              </a:defRPr>
            </a:lvl4pPr>
            <a:lvl5pPr indent="-228600" lvl="4" marL="2286000" algn="l">
              <a:lnSpc>
                <a:spcPct val="120000"/>
              </a:lnSpc>
              <a:spcBef>
                <a:spcPts val="500"/>
              </a:spcBef>
              <a:spcAft>
                <a:spcPts val="0"/>
              </a:spcAft>
              <a:buSzPts val="1600"/>
              <a:buNone/>
              <a:defRPr sz="1600">
                <a:solidFill>
                  <a:srgbClr val="888888"/>
                </a:solidFill>
              </a:defRPr>
            </a:lvl5pPr>
            <a:lvl6pPr indent="-228600" lvl="5" marL="2743200" algn="l">
              <a:lnSpc>
                <a:spcPct val="120000"/>
              </a:lnSpc>
              <a:spcBef>
                <a:spcPts val="500"/>
              </a:spcBef>
              <a:spcAft>
                <a:spcPts val="0"/>
              </a:spcAft>
              <a:buSzPts val="1600"/>
              <a:buNone/>
              <a:defRPr sz="1600">
                <a:solidFill>
                  <a:srgbClr val="888888"/>
                </a:solidFill>
              </a:defRPr>
            </a:lvl6pPr>
            <a:lvl7pPr indent="-228600" lvl="6" marL="3200400" algn="l">
              <a:lnSpc>
                <a:spcPct val="120000"/>
              </a:lnSpc>
              <a:spcBef>
                <a:spcPts val="500"/>
              </a:spcBef>
              <a:spcAft>
                <a:spcPts val="0"/>
              </a:spcAft>
              <a:buSzPts val="1600"/>
              <a:buNone/>
              <a:defRPr sz="1600">
                <a:solidFill>
                  <a:srgbClr val="888888"/>
                </a:solidFill>
              </a:defRPr>
            </a:lvl7pPr>
            <a:lvl8pPr indent="-228600" lvl="7" marL="3657600" algn="l">
              <a:lnSpc>
                <a:spcPct val="120000"/>
              </a:lnSpc>
              <a:spcBef>
                <a:spcPts val="500"/>
              </a:spcBef>
              <a:spcAft>
                <a:spcPts val="0"/>
              </a:spcAft>
              <a:buSzPts val="1600"/>
              <a:buNone/>
              <a:defRPr sz="1600">
                <a:solidFill>
                  <a:srgbClr val="888888"/>
                </a:solidFill>
              </a:defRPr>
            </a:lvl8pPr>
            <a:lvl9pPr indent="-228600" lvl="8" marL="4114800" algn="l">
              <a:lnSpc>
                <a:spcPct val="120000"/>
              </a:lnSpc>
              <a:spcBef>
                <a:spcPts val="500"/>
              </a:spcBef>
              <a:spcAft>
                <a:spcPts val="0"/>
              </a:spcAft>
              <a:buSzPts val="1600"/>
              <a:buNone/>
              <a:defRPr sz="1600">
                <a:solidFill>
                  <a:srgbClr val="888888"/>
                </a:solidFill>
              </a:defRPr>
            </a:lvl9pPr>
          </a:lstStyle>
          <a:p/>
        </p:txBody>
      </p:sp>
      <p:sp>
        <p:nvSpPr>
          <p:cNvPr id="41" name="Google Shape;41;p15"/>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5"/>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5"/>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44" name="Google Shape;44;p15"/>
          <p:cNvCxnSpPr/>
          <p:nvPr/>
        </p:nvCxnSpPr>
        <p:spPr>
          <a:xfrm>
            <a:off x="1454239" y="3804985"/>
            <a:ext cx="8630446"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 satura bloki" type="twoObj">
  <p:cSld name="TWO_OBJECTS">
    <p:spTree>
      <p:nvGrpSpPr>
        <p:cNvPr id="45" name="Shape 45"/>
        <p:cNvGrpSpPr/>
        <p:nvPr/>
      </p:nvGrpSpPr>
      <p:grpSpPr>
        <a:xfrm>
          <a:off x="0" y="0"/>
          <a:ext cx="0" cy="0"/>
          <a:chOff x="0" y="0"/>
          <a:chExt cx="0" cy="0"/>
        </a:xfrm>
      </p:grpSpPr>
      <p:sp>
        <p:nvSpPr>
          <p:cNvPr id="46" name="Google Shape;46;p16"/>
          <p:cNvSpPr txBox="1"/>
          <p:nvPr>
            <p:ph type="title"/>
          </p:nvPr>
        </p:nvSpPr>
        <p:spPr>
          <a:xfrm>
            <a:off x="1449217" y="804889"/>
            <a:ext cx="9605635" cy="105930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6"/>
          <p:cNvSpPr txBox="1"/>
          <p:nvPr>
            <p:ph idx="1" type="body"/>
          </p:nvPr>
        </p:nvSpPr>
        <p:spPr>
          <a:xfrm>
            <a:off x="1447331" y="2010878"/>
            <a:ext cx="4645152" cy="3448595"/>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48" name="Google Shape;48;p16"/>
          <p:cNvSpPr txBox="1"/>
          <p:nvPr>
            <p:ph idx="2" type="body"/>
          </p:nvPr>
        </p:nvSpPr>
        <p:spPr>
          <a:xfrm>
            <a:off x="6413771" y="2017343"/>
            <a:ext cx="4645152" cy="3441520"/>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49" name="Google Shape;49;p16"/>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6"/>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6"/>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52" name="Google Shape;52;p16"/>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līdzinājums" type="twoTxTwoObj">
  <p:cSld name="TWO_OBJECTS_WITH_TEXT">
    <p:spTree>
      <p:nvGrpSpPr>
        <p:cNvPr id="53" name="Shape 53"/>
        <p:cNvGrpSpPr/>
        <p:nvPr/>
      </p:nvGrpSpPr>
      <p:grpSpPr>
        <a:xfrm>
          <a:off x="0" y="0"/>
          <a:ext cx="0" cy="0"/>
          <a:chOff x="0" y="0"/>
          <a:chExt cx="0" cy="0"/>
        </a:xfrm>
      </p:grpSpPr>
      <p:sp>
        <p:nvSpPr>
          <p:cNvPr id="54" name="Google Shape;54;p17"/>
          <p:cNvSpPr txBox="1"/>
          <p:nvPr>
            <p:ph type="title"/>
          </p:nvPr>
        </p:nvSpPr>
        <p:spPr>
          <a:xfrm>
            <a:off x="1447191" y="804163"/>
            <a:ext cx="9607661" cy="1056319"/>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7"/>
          <p:cNvSpPr txBox="1"/>
          <p:nvPr>
            <p:ph idx="1" type="body"/>
          </p:nvPr>
        </p:nvSpPr>
        <p:spPr>
          <a:xfrm>
            <a:off x="1447191" y="2019549"/>
            <a:ext cx="4645152" cy="801943"/>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200"/>
              <a:buNone/>
              <a:defRPr b="0" sz="2200" cap="none">
                <a:solidFill>
                  <a:schemeClr val="accent1"/>
                </a:solidFill>
              </a:defRPr>
            </a:lvl1pPr>
            <a:lvl2pPr indent="-228600" lvl="1" marL="914400" algn="l">
              <a:lnSpc>
                <a:spcPct val="120000"/>
              </a:lnSpc>
              <a:spcBef>
                <a:spcPts val="500"/>
              </a:spcBef>
              <a:spcAft>
                <a:spcPts val="0"/>
              </a:spcAft>
              <a:buSzPts val="2000"/>
              <a:buNone/>
              <a:defRPr b="1" sz="2000"/>
            </a:lvl2pPr>
            <a:lvl3pPr indent="-228600" lvl="2" marL="1371600" algn="l">
              <a:lnSpc>
                <a:spcPct val="120000"/>
              </a:lnSpc>
              <a:spcBef>
                <a:spcPts val="500"/>
              </a:spcBef>
              <a:spcAft>
                <a:spcPts val="0"/>
              </a:spcAft>
              <a:buSzPts val="1800"/>
              <a:buNone/>
              <a:defRPr b="1" sz="1800"/>
            </a:lvl3pPr>
            <a:lvl4pPr indent="-228600" lvl="3" marL="1828800" algn="l">
              <a:lnSpc>
                <a:spcPct val="120000"/>
              </a:lnSpc>
              <a:spcBef>
                <a:spcPts val="500"/>
              </a:spcBef>
              <a:spcAft>
                <a:spcPts val="0"/>
              </a:spcAft>
              <a:buSzPts val="1600"/>
              <a:buNone/>
              <a:defRPr b="1" sz="1600"/>
            </a:lvl4pPr>
            <a:lvl5pPr indent="-228600" lvl="4" marL="2286000" algn="l">
              <a:lnSpc>
                <a:spcPct val="120000"/>
              </a:lnSpc>
              <a:spcBef>
                <a:spcPts val="500"/>
              </a:spcBef>
              <a:spcAft>
                <a:spcPts val="0"/>
              </a:spcAft>
              <a:buSzPts val="1600"/>
              <a:buNone/>
              <a:defRPr b="1" sz="1600"/>
            </a:lvl5pPr>
            <a:lvl6pPr indent="-228600" lvl="5" marL="2743200" algn="l">
              <a:lnSpc>
                <a:spcPct val="120000"/>
              </a:lnSpc>
              <a:spcBef>
                <a:spcPts val="500"/>
              </a:spcBef>
              <a:spcAft>
                <a:spcPts val="0"/>
              </a:spcAft>
              <a:buSzPts val="1600"/>
              <a:buNone/>
              <a:defRPr b="1" sz="1600"/>
            </a:lvl6pPr>
            <a:lvl7pPr indent="-228600" lvl="6" marL="3200400" algn="l">
              <a:lnSpc>
                <a:spcPct val="120000"/>
              </a:lnSpc>
              <a:spcBef>
                <a:spcPts val="500"/>
              </a:spcBef>
              <a:spcAft>
                <a:spcPts val="0"/>
              </a:spcAft>
              <a:buSzPts val="1600"/>
              <a:buNone/>
              <a:defRPr b="1" sz="1600"/>
            </a:lvl7pPr>
            <a:lvl8pPr indent="-228600" lvl="7" marL="3657600" algn="l">
              <a:lnSpc>
                <a:spcPct val="120000"/>
              </a:lnSpc>
              <a:spcBef>
                <a:spcPts val="500"/>
              </a:spcBef>
              <a:spcAft>
                <a:spcPts val="0"/>
              </a:spcAft>
              <a:buSzPts val="1600"/>
              <a:buNone/>
              <a:defRPr b="1" sz="1600"/>
            </a:lvl8pPr>
            <a:lvl9pPr indent="-228600" lvl="8" marL="4114800" algn="l">
              <a:lnSpc>
                <a:spcPct val="120000"/>
              </a:lnSpc>
              <a:spcBef>
                <a:spcPts val="500"/>
              </a:spcBef>
              <a:spcAft>
                <a:spcPts val="0"/>
              </a:spcAft>
              <a:buSzPts val="1600"/>
              <a:buNone/>
              <a:defRPr b="1" sz="1600"/>
            </a:lvl9pPr>
          </a:lstStyle>
          <a:p/>
        </p:txBody>
      </p:sp>
      <p:sp>
        <p:nvSpPr>
          <p:cNvPr id="56" name="Google Shape;56;p17"/>
          <p:cNvSpPr txBox="1"/>
          <p:nvPr>
            <p:ph idx="2" type="body"/>
          </p:nvPr>
        </p:nvSpPr>
        <p:spPr>
          <a:xfrm>
            <a:off x="1447191" y="2824269"/>
            <a:ext cx="4645152" cy="2644457"/>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57" name="Google Shape;57;p17"/>
          <p:cNvSpPr txBox="1"/>
          <p:nvPr>
            <p:ph idx="3" type="body"/>
          </p:nvPr>
        </p:nvSpPr>
        <p:spPr>
          <a:xfrm>
            <a:off x="6412362" y="2023003"/>
            <a:ext cx="4645152" cy="80223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200"/>
              <a:buNone/>
              <a:defRPr b="0" sz="2200" cap="none">
                <a:solidFill>
                  <a:schemeClr val="accent1"/>
                </a:solidFill>
              </a:defRPr>
            </a:lvl1pPr>
            <a:lvl2pPr indent="-228600" lvl="1" marL="914400" algn="l">
              <a:lnSpc>
                <a:spcPct val="120000"/>
              </a:lnSpc>
              <a:spcBef>
                <a:spcPts val="500"/>
              </a:spcBef>
              <a:spcAft>
                <a:spcPts val="0"/>
              </a:spcAft>
              <a:buSzPts val="2000"/>
              <a:buNone/>
              <a:defRPr b="1" sz="2000"/>
            </a:lvl2pPr>
            <a:lvl3pPr indent="-228600" lvl="2" marL="1371600" algn="l">
              <a:lnSpc>
                <a:spcPct val="120000"/>
              </a:lnSpc>
              <a:spcBef>
                <a:spcPts val="500"/>
              </a:spcBef>
              <a:spcAft>
                <a:spcPts val="0"/>
              </a:spcAft>
              <a:buSzPts val="1800"/>
              <a:buNone/>
              <a:defRPr b="1" sz="1800"/>
            </a:lvl3pPr>
            <a:lvl4pPr indent="-228600" lvl="3" marL="1828800" algn="l">
              <a:lnSpc>
                <a:spcPct val="120000"/>
              </a:lnSpc>
              <a:spcBef>
                <a:spcPts val="500"/>
              </a:spcBef>
              <a:spcAft>
                <a:spcPts val="0"/>
              </a:spcAft>
              <a:buSzPts val="1600"/>
              <a:buNone/>
              <a:defRPr b="1" sz="1600"/>
            </a:lvl4pPr>
            <a:lvl5pPr indent="-228600" lvl="4" marL="2286000" algn="l">
              <a:lnSpc>
                <a:spcPct val="120000"/>
              </a:lnSpc>
              <a:spcBef>
                <a:spcPts val="500"/>
              </a:spcBef>
              <a:spcAft>
                <a:spcPts val="0"/>
              </a:spcAft>
              <a:buSzPts val="1600"/>
              <a:buNone/>
              <a:defRPr b="1" sz="1600"/>
            </a:lvl5pPr>
            <a:lvl6pPr indent="-228600" lvl="5" marL="2743200" algn="l">
              <a:lnSpc>
                <a:spcPct val="120000"/>
              </a:lnSpc>
              <a:spcBef>
                <a:spcPts val="500"/>
              </a:spcBef>
              <a:spcAft>
                <a:spcPts val="0"/>
              </a:spcAft>
              <a:buSzPts val="1600"/>
              <a:buNone/>
              <a:defRPr b="1" sz="1600"/>
            </a:lvl6pPr>
            <a:lvl7pPr indent="-228600" lvl="6" marL="3200400" algn="l">
              <a:lnSpc>
                <a:spcPct val="120000"/>
              </a:lnSpc>
              <a:spcBef>
                <a:spcPts val="500"/>
              </a:spcBef>
              <a:spcAft>
                <a:spcPts val="0"/>
              </a:spcAft>
              <a:buSzPts val="1600"/>
              <a:buNone/>
              <a:defRPr b="1" sz="1600"/>
            </a:lvl7pPr>
            <a:lvl8pPr indent="-228600" lvl="7" marL="3657600" algn="l">
              <a:lnSpc>
                <a:spcPct val="120000"/>
              </a:lnSpc>
              <a:spcBef>
                <a:spcPts val="500"/>
              </a:spcBef>
              <a:spcAft>
                <a:spcPts val="0"/>
              </a:spcAft>
              <a:buSzPts val="1600"/>
              <a:buNone/>
              <a:defRPr b="1" sz="1600"/>
            </a:lvl8pPr>
            <a:lvl9pPr indent="-228600" lvl="8" marL="4114800" algn="l">
              <a:lnSpc>
                <a:spcPct val="120000"/>
              </a:lnSpc>
              <a:spcBef>
                <a:spcPts val="500"/>
              </a:spcBef>
              <a:spcAft>
                <a:spcPts val="0"/>
              </a:spcAft>
              <a:buSzPts val="1600"/>
              <a:buNone/>
              <a:defRPr b="1" sz="1600"/>
            </a:lvl9pPr>
          </a:lstStyle>
          <a:p/>
        </p:txBody>
      </p:sp>
      <p:sp>
        <p:nvSpPr>
          <p:cNvPr id="58" name="Google Shape;58;p17"/>
          <p:cNvSpPr txBox="1"/>
          <p:nvPr>
            <p:ph idx="4" type="body"/>
          </p:nvPr>
        </p:nvSpPr>
        <p:spPr>
          <a:xfrm>
            <a:off x="6412362" y="2821491"/>
            <a:ext cx="4645152" cy="2637371"/>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59" name="Google Shape;59;p17"/>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7"/>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7"/>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62" name="Google Shape;62;p17"/>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turs ar parakstu" type="objTx">
  <p:cSld name="OBJECT_WITH_CAPTION_TEXT">
    <p:spTree>
      <p:nvGrpSpPr>
        <p:cNvPr id="63" name="Shape 63"/>
        <p:cNvGrpSpPr/>
        <p:nvPr/>
      </p:nvGrpSpPr>
      <p:grpSpPr>
        <a:xfrm>
          <a:off x="0" y="0"/>
          <a:ext cx="0" cy="0"/>
          <a:chOff x="0" y="0"/>
          <a:chExt cx="0" cy="0"/>
        </a:xfrm>
      </p:grpSpPr>
      <p:sp>
        <p:nvSpPr>
          <p:cNvPr id="64" name="Google Shape;64;p18"/>
          <p:cNvSpPr txBox="1"/>
          <p:nvPr>
            <p:ph type="title"/>
          </p:nvPr>
        </p:nvSpPr>
        <p:spPr>
          <a:xfrm>
            <a:off x="1444671" y="798973"/>
            <a:ext cx="3273099" cy="224711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Gill San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8"/>
          <p:cNvSpPr txBox="1"/>
          <p:nvPr>
            <p:ph idx="1" type="body"/>
          </p:nvPr>
        </p:nvSpPr>
        <p:spPr>
          <a:xfrm>
            <a:off x="5043714" y="798974"/>
            <a:ext cx="6012470" cy="4658826"/>
          </a:xfrm>
          <a:prstGeom prst="rect">
            <a:avLst/>
          </a:prstGeom>
          <a:noFill/>
          <a:ln>
            <a:noFill/>
          </a:ln>
        </p:spPr>
        <p:txBody>
          <a:bodyPr anchorCtr="0" anchor="ctr"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66" name="Google Shape;66;p18"/>
          <p:cNvSpPr txBox="1"/>
          <p:nvPr>
            <p:ph idx="2" type="body"/>
          </p:nvPr>
        </p:nvSpPr>
        <p:spPr>
          <a:xfrm>
            <a:off x="1444671" y="3205491"/>
            <a:ext cx="3275013" cy="2248181"/>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1600"/>
              <a:buNone/>
              <a:defRPr sz="1600"/>
            </a:lvl1pPr>
            <a:lvl2pPr indent="-228600" lvl="1" marL="914400" algn="l">
              <a:lnSpc>
                <a:spcPct val="120000"/>
              </a:lnSpc>
              <a:spcBef>
                <a:spcPts val="500"/>
              </a:spcBef>
              <a:spcAft>
                <a:spcPts val="0"/>
              </a:spcAft>
              <a:buSzPts val="1400"/>
              <a:buNone/>
              <a:defRPr sz="1400"/>
            </a:lvl2pPr>
            <a:lvl3pPr indent="-228600" lvl="2" marL="1371600" algn="l">
              <a:lnSpc>
                <a:spcPct val="120000"/>
              </a:lnSpc>
              <a:spcBef>
                <a:spcPts val="500"/>
              </a:spcBef>
              <a:spcAft>
                <a:spcPts val="0"/>
              </a:spcAft>
              <a:buSzPts val="1200"/>
              <a:buNone/>
              <a:defRPr sz="1200"/>
            </a:lvl3pPr>
            <a:lvl4pPr indent="-228600" lvl="3" marL="1828800" algn="l">
              <a:lnSpc>
                <a:spcPct val="120000"/>
              </a:lnSpc>
              <a:spcBef>
                <a:spcPts val="500"/>
              </a:spcBef>
              <a:spcAft>
                <a:spcPts val="0"/>
              </a:spcAft>
              <a:buSzPts val="1000"/>
              <a:buNone/>
              <a:defRPr sz="1000"/>
            </a:lvl4pPr>
            <a:lvl5pPr indent="-228600" lvl="4" marL="2286000" algn="l">
              <a:lnSpc>
                <a:spcPct val="120000"/>
              </a:lnSpc>
              <a:spcBef>
                <a:spcPts val="500"/>
              </a:spcBef>
              <a:spcAft>
                <a:spcPts val="0"/>
              </a:spcAft>
              <a:buSzPts val="1000"/>
              <a:buNone/>
              <a:defRPr sz="1000"/>
            </a:lvl5pPr>
            <a:lvl6pPr indent="-228600" lvl="5" marL="2743200" algn="l">
              <a:lnSpc>
                <a:spcPct val="120000"/>
              </a:lnSpc>
              <a:spcBef>
                <a:spcPts val="500"/>
              </a:spcBef>
              <a:spcAft>
                <a:spcPts val="0"/>
              </a:spcAft>
              <a:buSzPts val="1000"/>
              <a:buNone/>
              <a:defRPr sz="1000"/>
            </a:lvl6pPr>
            <a:lvl7pPr indent="-228600" lvl="6" marL="3200400" algn="l">
              <a:lnSpc>
                <a:spcPct val="120000"/>
              </a:lnSpc>
              <a:spcBef>
                <a:spcPts val="500"/>
              </a:spcBef>
              <a:spcAft>
                <a:spcPts val="0"/>
              </a:spcAft>
              <a:buSzPts val="1000"/>
              <a:buNone/>
              <a:defRPr sz="1000"/>
            </a:lvl7pPr>
            <a:lvl8pPr indent="-228600" lvl="7" marL="3657600" algn="l">
              <a:lnSpc>
                <a:spcPct val="120000"/>
              </a:lnSpc>
              <a:spcBef>
                <a:spcPts val="500"/>
              </a:spcBef>
              <a:spcAft>
                <a:spcPts val="0"/>
              </a:spcAft>
              <a:buSzPts val="1000"/>
              <a:buNone/>
              <a:defRPr sz="1000"/>
            </a:lvl8pPr>
            <a:lvl9pPr indent="-228600" lvl="8" marL="4114800" algn="l">
              <a:lnSpc>
                <a:spcPct val="120000"/>
              </a:lnSpc>
              <a:spcBef>
                <a:spcPts val="500"/>
              </a:spcBef>
              <a:spcAft>
                <a:spcPts val="0"/>
              </a:spcAft>
              <a:buSzPts val="1000"/>
              <a:buNone/>
              <a:defRPr sz="1000"/>
            </a:lvl9pPr>
          </a:lstStyle>
          <a:p/>
        </p:txBody>
      </p:sp>
      <p:sp>
        <p:nvSpPr>
          <p:cNvPr id="67" name="Google Shape;67;p18"/>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8"/>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8"/>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70" name="Google Shape;70;p18"/>
          <p:cNvCxnSpPr/>
          <p:nvPr/>
        </p:nvCxnSpPr>
        <p:spPr>
          <a:xfrm>
            <a:off x="1448280" y="3205491"/>
            <a:ext cx="3269490"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ttēls ar parakstu" type="picTx">
  <p:cSld name="PICTURE_WITH_CAPTION_TEXT">
    <p:spTree>
      <p:nvGrpSpPr>
        <p:cNvPr id="71" name="Shape 71"/>
        <p:cNvGrpSpPr/>
        <p:nvPr/>
      </p:nvGrpSpPr>
      <p:grpSpPr>
        <a:xfrm>
          <a:off x="0" y="0"/>
          <a:ext cx="0" cy="0"/>
          <a:chOff x="0" y="0"/>
          <a:chExt cx="0" cy="0"/>
        </a:xfrm>
      </p:grpSpPr>
      <p:grpSp>
        <p:nvGrpSpPr>
          <p:cNvPr id="72" name="Google Shape;72;p19"/>
          <p:cNvGrpSpPr/>
          <p:nvPr/>
        </p:nvGrpSpPr>
        <p:grpSpPr>
          <a:xfrm>
            <a:off x="7477387" y="482170"/>
            <a:ext cx="4074533" cy="5149101"/>
            <a:chOff x="7477387" y="482170"/>
            <a:chExt cx="4074533" cy="5149101"/>
          </a:xfrm>
        </p:grpSpPr>
        <p:sp>
          <p:nvSpPr>
            <p:cNvPr id="73" name="Google Shape;73;p19"/>
            <p:cNvSpPr/>
            <p:nvPr/>
          </p:nvSpPr>
          <p:spPr>
            <a:xfrm>
              <a:off x="7477387" y="482170"/>
              <a:ext cx="4074533" cy="5149101"/>
            </a:xfrm>
            <a:prstGeom prst="rect">
              <a:avLst/>
            </a:prstGeom>
            <a:gradFill>
              <a:gsLst>
                <a:gs pos="0">
                  <a:srgbClr val="000001"/>
                </a:gs>
                <a:gs pos="100000">
                  <a:srgbClr val="191919"/>
                </a:gs>
              </a:gsLst>
              <a:lin ang="5400000" scaled="0"/>
            </a:gradFill>
            <a:ln>
              <a:noFill/>
            </a:ln>
            <a:effectLst>
              <a:outerShdw blurRad="127000" sx="98000" rotWithShape="0" algn="tl" dir="4740000" dist="228600" sy="98000">
                <a:srgbClr val="000000">
                  <a:alpha val="3372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9"/>
            <p:cNvSpPr/>
            <p:nvPr/>
          </p:nvSpPr>
          <p:spPr>
            <a:xfrm>
              <a:off x="7790446" y="812506"/>
              <a:ext cx="3450289" cy="4466452"/>
            </a:xfrm>
            <a:prstGeom prst="rect">
              <a:avLst/>
            </a:prstGeom>
            <a:gradFill>
              <a:gsLst>
                <a:gs pos="0">
                  <a:srgbClr val="DADADA"/>
                </a:gs>
                <a:gs pos="100000">
                  <a:srgbClr val="FFFFFE"/>
                </a:gs>
              </a:gsLst>
              <a:lin ang="16200000" scaled="0"/>
            </a:gradFill>
            <a:ln cap="flat" cmpd="sng" w="50800">
              <a:solidFill>
                <a:srgbClr val="19191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5" name="Google Shape;75;p19"/>
          <p:cNvSpPr txBox="1"/>
          <p:nvPr>
            <p:ph type="title"/>
          </p:nvPr>
        </p:nvSpPr>
        <p:spPr>
          <a:xfrm>
            <a:off x="1451206" y="1129513"/>
            <a:ext cx="5532328" cy="183058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Gill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9"/>
          <p:cNvSpPr/>
          <p:nvPr>
            <p:ph idx="2" type="pic"/>
          </p:nvPr>
        </p:nvSpPr>
        <p:spPr>
          <a:xfrm>
            <a:off x="8124389" y="1122542"/>
            <a:ext cx="2791171" cy="3866327"/>
          </a:xfrm>
          <a:prstGeom prst="rect">
            <a:avLst/>
          </a:prstGeom>
          <a:solidFill>
            <a:srgbClr val="D8D8D8"/>
          </a:solidFill>
          <a:ln>
            <a:noFill/>
          </a:ln>
        </p:spPr>
      </p:sp>
      <p:sp>
        <p:nvSpPr>
          <p:cNvPr id="77" name="Google Shape;77;p19"/>
          <p:cNvSpPr txBox="1"/>
          <p:nvPr>
            <p:ph idx="1" type="body"/>
          </p:nvPr>
        </p:nvSpPr>
        <p:spPr>
          <a:xfrm>
            <a:off x="1450329" y="3145992"/>
            <a:ext cx="5524404" cy="2003742"/>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1800"/>
              <a:buNone/>
              <a:defRPr sz="1800"/>
            </a:lvl1pPr>
            <a:lvl2pPr indent="-228600" lvl="1" marL="914400" algn="l">
              <a:lnSpc>
                <a:spcPct val="120000"/>
              </a:lnSpc>
              <a:spcBef>
                <a:spcPts val="500"/>
              </a:spcBef>
              <a:spcAft>
                <a:spcPts val="0"/>
              </a:spcAft>
              <a:buSzPts val="1400"/>
              <a:buNone/>
              <a:defRPr sz="1400"/>
            </a:lvl2pPr>
            <a:lvl3pPr indent="-228600" lvl="2" marL="1371600" algn="l">
              <a:lnSpc>
                <a:spcPct val="120000"/>
              </a:lnSpc>
              <a:spcBef>
                <a:spcPts val="500"/>
              </a:spcBef>
              <a:spcAft>
                <a:spcPts val="0"/>
              </a:spcAft>
              <a:buSzPts val="1200"/>
              <a:buNone/>
              <a:defRPr sz="1200"/>
            </a:lvl3pPr>
            <a:lvl4pPr indent="-228600" lvl="3" marL="1828800" algn="l">
              <a:lnSpc>
                <a:spcPct val="120000"/>
              </a:lnSpc>
              <a:spcBef>
                <a:spcPts val="500"/>
              </a:spcBef>
              <a:spcAft>
                <a:spcPts val="0"/>
              </a:spcAft>
              <a:buSzPts val="1000"/>
              <a:buNone/>
              <a:defRPr sz="1000"/>
            </a:lvl4pPr>
            <a:lvl5pPr indent="-228600" lvl="4" marL="2286000" algn="l">
              <a:lnSpc>
                <a:spcPct val="120000"/>
              </a:lnSpc>
              <a:spcBef>
                <a:spcPts val="500"/>
              </a:spcBef>
              <a:spcAft>
                <a:spcPts val="0"/>
              </a:spcAft>
              <a:buSzPts val="1000"/>
              <a:buNone/>
              <a:defRPr sz="1000"/>
            </a:lvl5pPr>
            <a:lvl6pPr indent="-228600" lvl="5" marL="2743200" algn="l">
              <a:lnSpc>
                <a:spcPct val="120000"/>
              </a:lnSpc>
              <a:spcBef>
                <a:spcPts val="500"/>
              </a:spcBef>
              <a:spcAft>
                <a:spcPts val="0"/>
              </a:spcAft>
              <a:buSzPts val="1000"/>
              <a:buNone/>
              <a:defRPr sz="1000"/>
            </a:lvl6pPr>
            <a:lvl7pPr indent="-228600" lvl="6" marL="3200400" algn="l">
              <a:lnSpc>
                <a:spcPct val="120000"/>
              </a:lnSpc>
              <a:spcBef>
                <a:spcPts val="500"/>
              </a:spcBef>
              <a:spcAft>
                <a:spcPts val="0"/>
              </a:spcAft>
              <a:buSzPts val="1000"/>
              <a:buNone/>
              <a:defRPr sz="1000"/>
            </a:lvl7pPr>
            <a:lvl8pPr indent="-228600" lvl="7" marL="3657600" algn="l">
              <a:lnSpc>
                <a:spcPct val="120000"/>
              </a:lnSpc>
              <a:spcBef>
                <a:spcPts val="500"/>
              </a:spcBef>
              <a:spcAft>
                <a:spcPts val="0"/>
              </a:spcAft>
              <a:buSzPts val="1000"/>
              <a:buNone/>
              <a:defRPr sz="1000"/>
            </a:lvl8pPr>
            <a:lvl9pPr indent="-228600" lvl="8" marL="4114800" algn="l">
              <a:lnSpc>
                <a:spcPct val="120000"/>
              </a:lnSpc>
              <a:spcBef>
                <a:spcPts val="500"/>
              </a:spcBef>
              <a:spcAft>
                <a:spcPts val="0"/>
              </a:spcAft>
              <a:buSzPts val="1000"/>
              <a:buNone/>
              <a:defRPr sz="1000"/>
            </a:lvl9pPr>
          </a:lstStyle>
          <a:p/>
        </p:txBody>
      </p:sp>
      <p:sp>
        <p:nvSpPr>
          <p:cNvPr id="78" name="Google Shape;78;p19"/>
          <p:cNvSpPr txBox="1"/>
          <p:nvPr>
            <p:ph idx="10" type="dt"/>
          </p:nvPr>
        </p:nvSpPr>
        <p:spPr>
          <a:xfrm>
            <a:off x="1447382" y="5469856"/>
            <a:ext cx="5527351" cy="3201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9"/>
          <p:cNvSpPr txBox="1"/>
          <p:nvPr>
            <p:ph idx="11" type="ftr"/>
          </p:nvPr>
        </p:nvSpPr>
        <p:spPr>
          <a:xfrm>
            <a:off x="1447382" y="318640"/>
            <a:ext cx="5541004" cy="32093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9"/>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lv-LV"/>
              <a:t>‹#›</a:t>
            </a:fld>
            <a:endParaRPr/>
          </a:p>
        </p:txBody>
      </p:sp>
      <p:cxnSp>
        <p:nvCxnSpPr>
          <p:cNvPr id="81" name="Google Shape;81;p19"/>
          <p:cNvCxnSpPr/>
          <p:nvPr/>
        </p:nvCxnSpPr>
        <p:spPr>
          <a:xfrm>
            <a:off x="1447382" y="3143605"/>
            <a:ext cx="5527351"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BE9E6"/>
            </a:gs>
            <a:gs pos="100000">
              <a:srgbClr val="C9C5C0"/>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0"/>
          <p:cNvSpPr/>
          <p:nvPr/>
        </p:nvSpPr>
        <p:spPr>
          <a:xfrm>
            <a:off x="0" y="2019476"/>
            <a:ext cx="12192000" cy="4105941"/>
          </a:xfrm>
          <a:prstGeom prst="rect">
            <a:avLst/>
          </a:prstGeom>
          <a:gradFill>
            <a:gsLst>
              <a:gs pos="0">
                <a:srgbClr val="DFDBD5">
                  <a:alpha val="0"/>
                </a:srgbClr>
              </a:gs>
              <a:gs pos="100000">
                <a:schemeClr val="lt2"/>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 name="Google Shape;7;p10"/>
          <p:cNvPicPr preferRelativeResize="0"/>
          <p:nvPr/>
        </p:nvPicPr>
        <p:blipFill rotWithShape="1">
          <a:blip r:embed="rId1">
            <a:alphaModFix/>
          </a:blip>
          <a:srcRect b="-1538" l="0" r="0" t="1538"/>
          <a:stretch/>
        </p:blipFill>
        <p:spPr>
          <a:xfrm>
            <a:off x="0" y="6126480"/>
            <a:ext cx="12192000" cy="742950"/>
          </a:xfrm>
          <a:prstGeom prst="rect">
            <a:avLst/>
          </a:prstGeom>
          <a:noFill/>
          <a:ln>
            <a:noFill/>
          </a:ln>
        </p:spPr>
      </p:pic>
      <p:sp>
        <p:nvSpPr>
          <p:cNvPr id="8" name="Google Shape;8;p10"/>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0"/>
              </a:spcBef>
              <a:spcAft>
                <a:spcPts val="0"/>
              </a:spcAft>
              <a:buClr>
                <a:schemeClr val="dk1"/>
              </a:buClr>
              <a:buSzPts val="3200"/>
              <a:buFont typeface="Gill Sans"/>
              <a:buNone/>
              <a:defRPr b="0" i="0" sz="3200" u="none" cap="none" strike="noStrik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0"/>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120000"/>
              </a:lnSpc>
              <a:spcBef>
                <a:spcPts val="1000"/>
              </a:spcBef>
              <a:spcAft>
                <a:spcPts val="0"/>
              </a:spcAft>
              <a:buClr>
                <a:schemeClr val="accent1"/>
              </a:buClr>
              <a:buSzPts val="2000"/>
              <a:buFont typeface="Arial"/>
              <a:buChar char="•"/>
              <a:defRPr b="0" i="0" sz="2000" u="none" cap="none" strike="noStrike">
                <a:solidFill>
                  <a:schemeClr val="dk1"/>
                </a:solidFill>
                <a:latin typeface="Gill Sans"/>
                <a:ea typeface="Gill Sans"/>
                <a:cs typeface="Gill Sans"/>
                <a:sym typeface="Gill Sans"/>
              </a:defRPr>
            </a:lvl1pPr>
            <a:lvl2pPr indent="-342900" lvl="1" marL="914400" marR="0" rtl="0" algn="l">
              <a:lnSpc>
                <a:spcPct val="120000"/>
              </a:lnSpc>
              <a:spcBef>
                <a:spcPts val="500"/>
              </a:spcBef>
              <a:spcAft>
                <a:spcPts val="0"/>
              </a:spcAft>
              <a:buClr>
                <a:schemeClr val="accent1"/>
              </a:buClr>
              <a:buSzPts val="1800"/>
              <a:buFont typeface="Arial"/>
              <a:buChar char="•"/>
              <a:defRPr b="0" i="0" sz="1800" u="none" cap="none" strike="noStrike">
                <a:solidFill>
                  <a:schemeClr val="dk1"/>
                </a:solidFill>
                <a:latin typeface="Gill Sans"/>
                <a:ea typeface="Gill Sans"/>
                <a:cs typeface="Gill Sans"/>
                <a:sym typeface="Gill Sans"/>
              </a:defRPr>
            </a:lvl2pPr>
            <a:lvl3pPr indent="-330200" lvl="2" marL="1371600" marR="0" rtl="0" algn="l">
              <a:lnSpc>
                <a:spcPct val="120000"/>
              </a:lnSpc>
              <a:spcBef>
                <a:spcPts val="500"/>
              </a:spcBef>
              <a:spcAft>
                <a:spcPts val="0"/>
              </a:spcAft>
              <a:buClr>
                <a:schemeClr val="accent1"/>
              </a:buClr>
              <a:buSzPts val="1600"/>
              <a:buFont typeface="Arial"/>
              <a:buChar char="•"/>
              <a:defRPr b="0" i="0" sz="1600" u="none" cap="none" strike="noStrike">
                <a:solidFill>
                  <a:schemeClr val="dk1"/>
                </a:solidFill>
                <a:latin typeface="Gill Sans"/>
                <a:ea typeface="Gill Sans"/>
                <a:cs typeface="Gill Sans"/>
                <a:sym typeface="Gill Sans"/>
              </a:defRPr>
            </a:lvl3pPr>
            <a:lvl4pPr indent="-317500" lvl="3" marL="1828800" marR="0" rtl="0" algn="l">
              <a:lnSpc>
                <a:spcPct val="120000"/>
              </a:lnSpc>
              <a:spcBef>
                <a:spcPts val="500"/>
              </a:spcBef>
              <a:spcAft>
                <a:spcPts val="0"/>
              </a:spcAft>
              <a:buClr>
                <a:schemeClr val="accent1"/>
              </a:buClr>
              <a:buSzPts val="1400"/>
              <a:buFont typeface="Arial"/>
              <a:buChar char="•"/>
              <a:defRPr b="0" i="0" sz="1400" u="none" cap="none" strike="noStrike">
                <a:solidFill>
                  <a:schemeClr val="dk1"/>
                </a:solidFill>
                <a:latin typeface="Gill Sans"/>
                <a:ea typeface="Gill Sans"/>
                <a:cs typeface="Gill Sans"/>
                <a:sym typeface="Gill Sans"/>
              </a:defRPr>
            </a:lvl4pPr>
            <a:lvl5pPr indent="-304800" lvl="4" marL="22860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5pPr>
            <a:lvl6pPr indent="-304800" lvl="5" marL="27432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6pPr>
            <a:lvl7pPr indent="-304800" lvl="6" marL="32004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7pPr>
            <a:lvl8pPr indent="-304800" lvl="7" marL="36576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8pPr>
            <a:lvl9pPr indent="-304800" lvl="8" marL="41148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9pPr>
          </a:lstStyle>
          <a:p/>
        </p:txBody>
      </p:sp>
      <p:sp>
        <p:nvSpPr>
          <p:cNvPr id="10" name="Google Shape;10;p10"/>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00" u="none" cap="none" strike="noStrike">
                <a:solidFill>
                  <a:srgbClr val="88888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1" name="Google Shape;11;p10"/>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88888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2" name="Google Shape;12;p10"/>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buNone/>
              <a:defRPr b="0" i="0" sz="2800" u="none" cap="none" strike="noStrike">
                <a:solidFill>
                  <a:schemeClr val="accent1"/>
                </a:solidFill>
                <a:latin typeface="Gill Sans"/>
                <a:ea typeface="Gill Sans"/>
                <a:cs typeface="Gill Sans"/>
                <a:sym typeface="Gill Sans"/>
              </a:defRPr>
            </a:lvl1pPr>
            <a:lvl2pPr indent="0" lvl="1" marL="0" marR="0" rtl="0" algn="r">
              <a:spcBef>
                <a:spcPts val="0"/>
              </a:spcBef>
              <a:buNone/>
              <a:defRPr b="0" i="0" sz="2800" u="none" cap="none" strike="noStrike">
                <a:solidFill>
                  <a:schemeClr val="accent1"/>
                </a:solidFill>
                <a:latin typeface="Gill Sans"/>
                <a:ea typeface="Gill Sans"/>
                <a:cs typeface="Gill Sans"/>
                <a:sym typeface="Gill Sans"/>
              </a:defRPr>
            </a:lvl2pPr>
            <a:lvl3pPr indent="0" lvl="2" marL="0" marR="0" rtl="0" algn="r">
              <a:spcBef>
                <a:spcPts val="0"/>
              </a:spcBef>
              <a:buNone/>
              <a:defRPr b="0" i="0" sz="2800" u="none" cap="none" strike="noStrike">
                <a:solidFill>
                  <a:schemeClr val="accent1"/>
                </a:solidFill>
                <a:latin typeface="Gill Sans"/>
                <a:ea typeface="Gill Sans"/>
                <a:cs typeface="Gill Sans"/>
                <a:sym typeface="Gill Sans"/>
              </a:defRPr>
            </a:lvl3pPr>
            <a:lvl4pPr indent="0" lvl="3" marL="0" marR="0" rtl="0" algn="r">
              <a:spcBef>
                <a:spcPts val="0"/>
              </a:spcBef>
              <a:buNone/>
              <a:defRPr b="0" i="0" sz="2800" u="none" cap="none" strike="noStrike">
                <a:solidFill>
                  <a:schemeClr val="accent1"/>
                </a:solidFill>
                <a:latin typeface="Gill Sans"/>
                <a:ea typeface="Gill Sans"/>
                <a:cs typeface="Gill Sans"/>
                <a:sym typeface="Gill Sans"/>
              </a:defRPr>
            </a:lvl4pPr>
            <a:lvl5pPr indent="0" lvl="4" marL="0" marR="0" rtl="0" algn="r">
              <a:spcBef>
                <a:spcPts val="0"/>
              </a:spcBef>
              <a:buNone/>
              <a:defRPr b="0" i="0" sz="2800" u="none" cap="none" strike="noStrike">
                <a:solidFill>
                  <a:schemeClr val="accent1"/>
                </a:solidFill>
                <a:latin typeface="Gill Sans"/>
                <a:ea typeface="Gill Sans"/>
                <a:cs typeface="Gill Sans"/>
                <a:sym typeface="Gill Sans"/>
              </a:defRPr>
            </a:lvl5pPr>
            <a:lvl6pPr indent="0" lvl="5" marL="0" marR="0" rtl="0" algn="r">
              <a:spcBef>
                <a:spcPts val="0"/>
              </a:spcBef>
              <a:buNone/>
              <a:defRPr b="0" i="0" sz="2800" u="none" cap="none" strike="noStrike">
                <a:solidFill>
                  <a:schemeClr val="accent1"/>
                </a:solidFill>
                <a:latin typeface="Gill Sans"/>
                <a:ea typeface="Gill Sans"/>
                <a:cs typeface="Gill Sans"/>
                <a:sym typeface="Gill Sans"/>
              </a:defRPr>
            </a:lvl6pPr>
            <a:lvl7pPr indent="0" lvl="6" marL="0" marR="0" rtl="0" algn="r">
              <a:spcBef>
                <a:spcPts val="0"/>
              </a:spcBef>
              <a:buNone/>
              <a:defRPr b="0" i="0" sz="2800" u="none" cap="none" strike="noStrike">
                <a:solidFill>
                  <a:schemeClr val="accent1"/>
                </a:solidFill>
                <a:latin typeface="Gill Sans"/>
                <a:ea typeface="Gill Sans"/>
                <a:cs typeface="Gill Sans"/>
                <a:sym typeface="Gill Sans"/>
              </a:defRPr>
            </a:lvl7pPr>
            <a:lvl8pPr indent="0" lvl="7" marL="0" marR="0" rtl="0" algn="r">
              <a:spcBef>
                <a:spcPts val="0"/>
              </a:spcBef>
              <a:buNone/>
              <a:defRPr b="0" i="0" sz="2800" u="none" cap="none" strike="noStrike">
                <a:solidFill>
                  <a:schemeClr val="accent1"/>
                </a:solidFill>
                <a:latin typeface="Gill Sans"/>
                <a:ea typeface="Gill Sans"/>
                <a:cs typeface="Gill Sans"/>
                <a:sym typeface="Gill Sans"/>
              </a:defRPr>
            </a:lvl8pPr>
            <a:lvl9pPr indent="0" lvl="8" marL="0" marR="0" rtl="0" algn="r">
              <a:spcBef>
                <a:spcPts val="0"/>
              </a:spcBef>
              <a:buNone/>
              <a:defRPr b="0" i="0" sz="2800" u="none" cap="none" strike="noStrike">
                <a:solidFill>
                  <a:schemeClr val="accent1"/>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lv-LV"/>
              <a:t>‹#›</a:t>
            </a:fld>
            <a:endParaRPr/>
          </a:p>
        </p:txBody>
      </p:sp>
      <p:cxnSp>
        <p:nvCxnSpPr>
          <p:cNvPr id="13" name="Google Shape;13;p10"/>
          <p:cNvCxnSpPr/>
          <p:nvPr/>
        </p:nvCxnSpPr>
        <p:spPr>
          <a:xfrm>
            <a:off x="0" y="6128413"/>
            <a:ext cx="12192000" cy="0"/>
          </a:xfrm>
          <a:prstGeom prst="straightConnector1">
            <a:avLst/>
          </a:prstGeom>
          <a:noFill/>
          <a:ln cap="flat" cmpd="sng" w="12700">
            <a:solidFill>
              <a:srgbClr val="000001">
                <a:alpha val="20000"/>
              </a:srgbClr>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
          <p:cNvSpPr txBox="1"/>
          <p:nvPr>
            <p:ph type="ctrTitle"/>
          </p:nvPr>
        </p:nvSpPr>
        <p:spPr>
          <a:xfrm>
            <a:off x="2417779" y="802298"/>
            <a:ext cx="8637073" cy="2541431"/>
          </a:xfrm>
          <a:prstGeom prst="rect">
            <a:avLst/>
          </a:prstGeom>
          <a:noFill/>
          <a:ln>
            <a:noFill/>
          </a:ln>
        </p:spPr>
        <p:txBody>
          <a:bodyPr anchorCtr="0" anchor="b" bIns="0" lIns="91425" spcFirstLastPara="1" rIns="91425" wrap="square" tIns="45700">
            <a:normAutofit/>
          </a:bodyPr>
          <a:lstStyle/>
          <a:p>
            <a:pPr indent="0" lvl="0" marL="0" rtl="0" algn="l">
              <a:lnSpc>
                <a:spcPct val="90000"/>
              </a:lnSpc>
              <a:spcBef>
                <a:spcPts val="0"/>
              </a:spcBef>
              <a:spcAft>
                <a:spcPts val="0"/>
              </a:spcAft>
              <a:buClr>
                <a:schemeClr val="dk1"/>
              </a:buClr>
              <a:buSzPts val="4800"/>
              <a:buFont typeface="Gill Sans"/>
              <a:buNone/>
            </a:pPr>
            <a:r>
              <a:rPr lang="lv-LV" sz="4800"/>
              <a:t>NODARBINĀTĪBA  PERSONĀM AR INVALIDITĀTI</a:t>
            </a:r>
            <a:endParaRPr sz="4800"/>
          </a:p>
        </p:txBody>
      </p:sp>
      <p:sp>
        <p:nvSpPr>
          <p:cNvPr id="101" name="Google Shape;101;p1"/>
          <p:cNvSpPr txBox="1"/>
          <p:nvPr>
            <p:ph idx="1" type="subTitle"/>
          </p:nvPr>
        </p:nvSpPr>
        <p:spPr>
          <a:xfrm>
            <a:off x="2417780" y="3531204"/>
            <a:ext cx="8637072" cy="1390653"/>
          </a:xfrm>
          <a:prstGeom prst="rect">
            <a:avLst/>
          </a:prstGeom>
          <a:noFill/>
          <a:ln>
            <a:noFill/>
          </a:ln>
        </p:spPr>
        <p:txBody>
          <a:bodyPr anchorCtr="0" anchor="t" bIns="91425" lIns="91425" spcFirstLastPara="1" rIns="91425" wrap="square" tIns="91425">
            <a:normAutofit/>
          </a:bodyPr>
          <a:lstStyle/>
          <a:p>
            <a:pPr indent="0" lvl="0" marL="0" rtl="0" algn="l">
              <a:lnSpc>
                <a:spcPct val="120000"/>
              </a:lnSpc>
              <a:spcBef>
                <a:spcPts val="0"/>
              </a:spcBef>
              <a:spcAft>
                <a:spcPts val="0"/>
              </a:spcAft>
              <a:buSzPts val="2500"/>
              <a:buNone/>
            </a:pPr>
            <a:r>
              <a:rPr lang="lv-LV" sz="2500"/>
              <a:t>SKATS NO OTRAS PUSES</a:t>
            </a:r>
            <a:endParaRPr sz="2500"/>
          </a:p>
        </p:txBody>
      </p:sp>
      <p:sp>
        <p:nvSpPr>
          <p:cNvPr id="102" name="Google Shape;102;p1"/>
          <p:cNvSpPr txBox="1"/>
          <p:nvPr/>
        </p:nvSpPr>
        <p:spPr>
          <a:xfrm>
            <a:off x="7688907" y="4826442"/>
            <a:ext cx="4158532" cy="10772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000">
              <a:solidFill>
                <a:schemeClr val="dk1"/>
              </a:solidFill>
              <a:latin typeface="Gill Sans"/>
              <a:ea typeface="Gill Sans"/>
              <a:cs typeface="Gill Sans"/>
              <a:sym typeface="Gill Sans"/>
            </a:endParaRPr>
          </a:p>
          <a:p>
            <a:pPr indent="0" lvl="0" marL="0" marR="0" rtl="0" algn="l">
              <a:spcBef>
                <a:spcPts val="0"/>
              </a:spcBef>
              <a:spcAft>
                <a:spcPts val="0"/>
              </a:spcAft>
              <a:buNone/>
            </a:pPr>
            <a:r>
              <a:rPr lang="lv-LV" sz="1800">
                <a:solidFill>
                  <a:schemeClr val="dk1"/>
                </a:solidFill>
                <a:latin typeface="Gill Sans"/>
                <a:ea typeface="Gill Sans"/>
                <a:cs typeface="Gill Sans"/>
                <a:sym typeface="Gill Sans"/>
              </a:rPr>
              <a:t>Jānis Leja, SIVA koledža, 2GNT</a:t>
            </a:r>
            <a:endParaRPr/>
          </a:p>
          <a:p>
            <a:pPr indent="0" lvl="0" marL="0" marR="0" rtl="0" algn="l">
              <a:spcBef>
                <a:spcPts val="0"/>
              </a:spcBef>
              <a:spcAft>
                <a:spcPts val="0"/>
              </a:spcAft>
              <a:buNone/>
            </a:pPr>
            <a:r>
              <a:rPr lang="lv-LV" sz="1800">
                <a:solidFill>
                  <a:schemeClr val="dk1"/>
                </a:solidFill>
                <a:latin typeface="Gill Sans"/>
                <a:ea typeface="Gill Sans"/>
                <a:cs typeface="Gill Sans"/>
                <a:sym typeface="Gill Sans"/>
              </a:rPr>
              <a:t>Rīgā, 2022. gada 1. novembrī</a:t>
            </a:r>
            <a:endParaRPr sz="1800">
              <a:solidFill>
                <a:schemeClr val="dk1"/>
              </a:solidFill>
              <a:latin typeface="Gill Sans"/>
              <a:ea typeface="Gill Sans"/>
              <a:cs typeface="Gill Sans"/>
              <a:sym typeface="Gill Sans"/>
            </a:endParaRPr>
          </a:p>
          <a:p>
            <a:pPr indent="0" lvl="0" marL="0" marR="0" rtl="0" algn="l">
              <a:spcBef>
                <a:spcPts val="0"/>
              </a:spcBef>
              <a:spcAft>
                <a:spcPts val="0"/>
              </a:spcAft>
              <a:buNone/>
            </a:pPr>
            <a:r>
              <a:t/>
            </a:r>
            <a:endParaRPr sz="1800">
              <a:solidFill>
                <a:schemeClr val="dk1"/>
              </a:solidFill>
              <a:latin typeface="Gill Sans"/>
              <a:ea typeface="Gill Sans"/>
              <a:cs typeface="Gill Sans"/>
              <a:sym typeface="Gill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
          <p:cNvSpPr txBox="1"/>
          <p:nvPr/>
        </p:nvSpPr>
        <p:spPr>
          <a:xfrm>
            <a:off x="2377440" y="2035534"/>
            <a:ext cx="6710901"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lv-LV" sz="2400">
                <a:solidFill>
                  <a:schemeClr val="dk1"/>
                </a:solidFill>
                <a:latin typeface="Gill Sans"/>
                <a:ea typeface="Gill Sans"/>
                <a:cs typeface="Gill Sans"/>
                <a:sym typeface="Gill Sans"/>
              </a:rPr>
              <a:t>Lai par ieradumu kļūst divas lietas – palīdzēt vai vismaz nekaitēt.</a:t>
            </a:r>
            <a:endParaRPr/>
          </a:p>
          <a:p>
            <a:pPr indent="0" lvl="0" marL="0" marR="0" rtl="0" algn="r">
              <a:spcBef>
                <a:spcPts val="0"/>
              </a:spcBef>
              <a:spcAft>
                <a:spcPts val="0"/>
              </a:spcAft>
              <a:buNone/>
            </a:pPr>
            <a:r>
              <a:rPr i="1" lang="lv-LV" sz="2400">
                <a:solidFill>
                  <a:schemeClr val="dk1"/>
                </a:solidFill>
                <a:latin typeface="Gill Sans"/>
                <a:ea typeface="Gill Sans"/>
                <a:cs typeface="Gill Sans"/>
                <a:sym typeface="Gill Sans"/>
              </a:rPr>
              <a:t>/Hipokrāts/</a:t>
            </a:r>
            <a:endParaRPr i="1" sz="24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3"/>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SOCIĀLĀS «ŠĶĒRES» NODARBINĀTĪBAI</a:t>
            </a:r>
            <a:endParaRPr/>
          </a:p>
        </p:txBody>
      </p:sp>
      <p:sp>
        <p:nvSpPr>
          <p:cNvPr id="113" name="Google Shape;113;p3"/>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120000"/>
              </a:lnSpc>
              <a:spcBef>
                <a:spcPts val="0"/>
              </a:spcBef>
              <a:spcAft>
                <a:spcPts val="0"/>
              </a:spcAft>
              <a:buSzPct val="100000"/>
              <a:buChar char="•"/>
            </a:pPr>
            <a:r>
              <a:rPr lang="lv-LV"/>
              <a:t>Labklājības ministrijas dati liecina, ka lielākā daļa no bezdarbniekiem ar invaliditāti ir vienkāršo profesiju pārstāvji</a:t>
            </a:r>
            <a:endParaRPr/>
          </a:p>
          <a:p>
            <a:pPr indent="-228600" lvl="0" marL="228600" rtl="0" algn="l">
              <a:lnSpc>
                <a:spcPct val="120000"/>
              </a:lnSpc>
              <a:spcBef>
                <a:spcPts val="1000"/>
              </a:spcBef>
              <a:spcAft>
                <a:spcPts val="0"/>
              </a:spcAft>
              <a:buSzPct val="100000"/>
              <a:buChar char="•"/>
            </a:pPr>
            <a:r>
              <a:rPr lang="lv-LV"/>
              <a:t>Tiesībsarga biroja veiktās aptaujas rezultāti liecina, ka:</a:t>
            </a:r>
            <a:endParaRPr/>
          </a:p>
          <a:p>
            <a:pPr indent="-228600" lvl="1" marL="685800" rtl="0" algn="l">
              <a:lnSpc>
                <a:spcPct val="120000"/>
              </a:lnSpc>
              <a:spcBef>
                <a:spcPts val="500"/>
              </a:spcBef>
              <a:spcAft>
                <a:spcPts val="0"/>
              </a:spcAft>
              <a:buSzPct val="100000"/>
              <a:buFont typeface="Noto Sans Symbols"/>
              <a:buChar char="✔"/>
            </a:pPr>
            <a:r>
              <a:rPr lang="lv-LV"/>
              <a:t>75% no nodarbinātajiem strādā valsts un pašvaldību iestādēs</a:t>
            </a:r>
            <a:endParaRPr/>
          </a:p>
          <a:p>
            <a:pPr indent="-228600" lvl="1" marL="685800" rtl="0" algn="l">
              <a:lnSpc>
                <a:spcPct val="120000"/>
              </a:lnSpc>
              <a:spcBef>
                <a:spcPts val="500"/>
              </a:spcBef>
              <a:spcAft>
                <a:spcPts val="0"/>
              </a:spcAft>
              <a:buSzPct val="100000"/>
              <a:buFont typeface="Noto Sans Symbols"/>
              <a:buChar char="✔"/>
            </a:pPr>
            <a:r>
              <a:rPr lang="lv-LV"/>
              <a:t>gandrīz 50% no nodarbinātajiem ar invaliditāti ir t.s. slēptā invaliditāte (diabēts, audzējs u.c.)</a:t>
            </a:r>
            <a:endParaRPr/>
          </a:p>
          <a:p>
            <a:pPr indent="0" lvl="0" marL="0" rtl="0" algn="l">
              <a:lnSpc>
                <a:spcPct val="120000"/>
              </a:lnSpc>
              <a:spcBef>
                <a:spcPts val="1000"/>
              </a:spcBef>
              <a:spcAft>
                <a:spcPts val="0"/>
              </a:spcAft>
              <a:buSzPct val="100000"/>
              <a:buNone/>
            </a:pPr>
            <a:r>
              <a:rPr i="1" lang="lv-LV" u="sng"/>
              <a:t>Secinājums 1:</a:t>
            </a:r>
            <a:r>
              <a:rPr i="1" lang="lv-LV"/>
              <a:t> Neizmantots nodarbinātības potenciāls privātajā sektorā, bet nepieciešamība pārorientēties no vienkāršajām uz profesijām ar augstāku pievienoto vērtību.</a:t>
            </a:r>
            <a:endParaRPr i="1" u="sng"/>
          </a:p>
          <a:p>
            <a:pPr indent="0" lvl="0" marL="0" rtl="0" algn="l">
              <a:lnSpc>
                <a:spcPct val="120000"/>
              </a:lnSpc>
              <a:spcBef>
                <a:spcPts val="1000"/>
              </a:spcBef>
              <a:spcAft>
                <a:spcPts val="0"/>
              </a:spcAft>
              <a:buSzPct val="100000"/>
              <a:buNone/>
            </a:pPr>
            <a:r>
              <a:rPr i="1" lang="lv-LV" u="sng"/>
              <a:t>Secinājums 2:</a:t>
            </a:r>
            <a:r>
              <a:rPr i="1" lang="lv-LV"/>
              <a:t> Profesionālās kvalifikācijas paaugstināšana var palīdzēt personām ar invaliditāti izvairīties no bezdarba un sociālās atstumtības riska.</a:t>
            </a:r>
            <a:endParaRPr i="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4"/>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SOCIĀLĀS «ŠĶĒRES» NODARBINĀTĪBAI (DATI)</a:t>
            </a:r>
            <a:endParaRPr/>
          </a:p>
        </p:txBody>
      </p:sp>
      <p:pic>
        <p:nvPicPr>
          <p:cNvPr id="119" name="Google Shape;119;p4"/>
          <p:cNvPicPr preferRelativeResize="0"/>
          <p:nvPr>
            <p:ph idx="1" type="body"/>
          </p:nvPr>
        </p:nvPicPr>
        <p:blipFill rotWithShape="1">
          <a:blip r:embed="rId3">
            <a:alphaModFix/>
          </a:blip>
          <a:srcRect b="0" l="0" r="0" t="0"/>
          <a:stretch/>
        </p:blipFill>
        <p:spPr>
          <a:xfrm>
            <a:off x="6470265" y="2022561"/>
            <a:ext cx="4584589" cy="2450804"/>
          </a:xfrm>
          <a:prstGeom prst="rect">
            <a:avLst/>
          </a:prstGeom>
          <a:noFill/>
          <a:ln>
            <a:noFill/>
          </a:ln>
        </p:spPr>
      </p:pic>
      <p:pic>
        <p:nvPicPr>
          <p:cNvPr id="120" name="Google Shape;120;p4"/>
          <p:cNvPicPr preferRelativeResize="0"/>
          <p:nvPr/>
        </p:nvPicPr>
        <p:blipFill rotWithShape="1">
          <a:blip r:embed="rId4">
            <a:alphaModFix/>
          </a:blip>
          <a:srcRect b="0" l="0" r="0" t="0"/>
          <a:stretch/>
        </p:blipFill>
        <p:spPr>
          <a:xfrm>
            <a:off x="1451579" y="2754730"/>
            <a:ext cx="4721140" cy="2656897"/>
          </a:xfrm>
          <a:prstGeom prst="rect">
            <a:avLst/>
          </a:prstGeom>
          <a:noFill/>
          <a:ln>
            <a:noFill/>
          </a:ln>
        </p:spPr>
      </p:pic>
      <p:sp>
        <p:nvSpPr>
          <p:cNvPr id="121" name="Google Shape;121;p4"/>
          <p:cNvSpPr txBox="1"/>
          <p:nvPr/>
        </p:nvSpPr>
        <p:spPr>
          <a:xfrm>
            <a:off x="2703447" y="2714975"/>
            <a:ext cx="210557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lv-LV" sz="1400">
                <a:solidFill>
                  <a:schemeClr val="dk1"/>
                </a:solidFill>
                <a:latin typeface="Gill Sans"/>
                <a:ea typeface="Gill Sans"/>
                <a:cs typeface="Gill Sans"/>
                <a:sym typeface="Gill Sans"/>
              </a:rPr>
              <a:t>Bezdarbnieki ar invaliditāti</a:t>
            </a:r>
            <a:endParaRPr sz="1400">
              <a:solidFill>
                <a:schemeClr val="dk1"/>
              </a:solidFill>
              <a:latin typeface="Gill Sans"/>
              <a:ea typeface="Gill Sans"/>
              <a:cs typeface="Gill Sans"/>
              <a:sym typeface="Gill Sans"/>
            </a:endParaRPr>
          </a:p>
        </p:txBody>
      </p:sp>
      <p:sp>
        <p:nvSpPr>
          <p:cNvPr id="122" name="Google Shape;122;p4"/>
          <p:cNvSpPr txBox="1"/>
          <p:nvPr/>
        </p:nvSpPr>
        <p:spPr>
          <a:xfrm>
            <a:off x="6504170" y="4492491"/>
            <a:ext cx="1696426"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lv-LV" sz="1200">
                <a:solidFill>
                  <a:schemeClr val="dk1"/>
                </a:solidFill>
                <a:latin typeface="Gill Sans"/>
                <a:ea typeface="Gill Sans"/>
                <a:cs typeface="Gill Sans"/>
                <a:sym typeface="Gill Sans"/>
              </a:rPr>
              <a:t>avots: LR Tiesībsarga birojs</a:t>
            </a:r>
            <a:endParaRPr i="1" sz="1200">
              <a:solidFill>
                <a:schemeClr val="dk1"/>
              </a:solidFill>
              <a:latin typeface="Gill Sans"/>
              <a:ea typeface="Gill Sans"/>
              <a:cs typeface="Gill Sans"/>
              <a:sym typeface="Gill Sans"/>
            </a:endParaRPr>
          </a:p>
        </p:txBody>
      </p:sp>
      <p:sp>
        <p:nvSpPr>
          <p:cNvPr id="123" name="Google Shape;123;p4"/>
          <p:cNvSpPr txBox="1"/>
          <p:nvPr/>
        </p:nvSpPr>
        <p:spPr>
          <a:xfrm>
            <a:off x="1451579" y="5451382"/>
            <a:ext cx="2347759"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lv-LV" sz="1200">
                <a:solidFill>
                  <a:schemeClr val="dk1"/>
                </a:solidFill>
                <a:latin typeface="Gill Sans"/>
                <a:ea typeface="Gill Sans"/>
                <a:cs typeface="Gill Sans"/>
                <a:sym typeface="Gill Sans"/>
              </a:rPr>
              <a:t>avots: Nodarbinātības Valsts aģentūra</a:t>
            </a:r>
            <a:endParaRPr i="1" sz="1200">
              <a:solidFill>
                <a:schemeClr val="dk1"/>
              </a:solidFill>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5"/>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PIEDĀVĀTIE RISINĀJUMI ŠOBRĪD </a:t>
            </a:r>
            <a:endParaRPr/>
          </a:p>
        </p:txBody>
      </p:sp>
      <p:sp>
        <p:nvSpPr>
          <p:cNvPr id="129" name="Google Shape;129;p5"/>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20000"/>
              </a:lnSpc>
              <a:spcBef>
                <a:spcPts val="0"/>
              </a:spcBef>
              <a:spcAft>
                <a:spcPts val="0"/>
              </a:spcAft>
              <a:buSzPct val="100000"/>
              <a:buNone/>
            </a:pPr>
            <a:r>
              <a:rPr lang="lv-LV"/>
              <a:t>Labklājības ministrija ar Nodarbinātības valsts aģentūras starpniecību piedāvā:</a:t>
            </a:r>
            <a:endParaRPr/>
          </a:p>
          <a:p>
            <a:pPr indent="-228600" lvl="1" marL="685800" rtl="0" algn="l">
              <a:lnSpc>
                <a:spcPct val="120000"/>
              </a:lnSpc>
              <a:spcBef>
                <a:spcPts val="500"/>
              </a:spcBef>
              <a:spcAft>
                <a:spcPts val="0"/>
              </a:spcAft>
              <a:buSzPct val="100000"/>
              <a:buFont typeface="Noto Sans Symbols"/>
              <a:buChar char="✔"/>
            </a:pPr>
            <a:r>
              <a:rPr lang="lv-LV"/>
              <a:t>subsidētas darba vietas izveidi (attiecas tikai uz bezdarbniekiem);</a:t>
            </a:r>
            <a:endParaRPr/>
          </a:p>
          <a:p>
            <a:pPr indent="-228600" lvl="1" marL="685800" rtl="0" algn="l">
              <a:lnSpc>
                <a:spcPct val="120000"/>
              </a:lnSpc>
              <a:spcBef>
                <a:spcPts val="500"/>
              </a:spcBef>
              <a:spcAft>
                <a:spcPts val="0"/>
              </a:spcAft>
              <a:buSzPct val="100000"/>
              <a:buFont typeface="Noto Sans Symbols"/>
              <a:buChar char="✔"/>
            </a:pPr>
            <a:r>
              <a:rPr lang="lv-LV"/>
              <a:t>darba vietas pielāgošanu personām ar invaliditāti;</a:t>
            </a:r>
            <a:endParaRPr/>
          </a:p>
          <a:p>
            <a:pPr indent="-228600" lvl="1" marL="685800" rtl="0" algn="l">
              <a:lnSpc>
                <a:spcPct val="120000"/>
              </a:lnSpc>
              <a:spcBef>
                <a:spcPts val="500"/>
              </a:spcBef>
              <a:spcAft>
                <a:spcPts val="0"/>
              </a:spcAft>
              <a:buSzPct val="100000"/>
              <a:buFont typeface="Noto Sans Symbols"/>
              <a:buChar char="✔"/>
            </a:pPr>
            <a:r>
              <a:rPr lang="lv-LV"/>
              <a:t>citus ar iepriekš minētajiem saistītus atbalsta pasākumus</a:t>
            </a:r>
            <a:endParaRPr/>
          </a:p>
          <a:p>
            <a:pPr indent="0" lvl="0" marL="0" rtl="0" algn="l">
              <a:lnSpc>
                <a:spcPct val="120000"/>
              </a:lnSpc>
              <a:spcBef>
                <a:spcPts val="1000"/>
              </a:spcBef>
              <a:spcAft>
                <a:spcPts val="0"/>
              </a:spcAft>
              <a:buSzPct val="100000"/>
              <a:buNone/>
            </a:pPr>
            <a:r>
              <a:rPr lang="lv-LV"/>
              <a:t>Labklājības ministrija ar Sociālas integrācijas valsts aģentūras starpniecību piedāvā:</a:t>
            </a:r>
            <a:endParaRPr/>
          </a:p>
          <a:p>
            <a:pPr indent="-228600" lvl="1" marL="685800" rtl="0" algn="l">
              <a:lnSpc>
                <a:spcPct val="120000"/>
              </a:lnSpc>
              <a:spcBef>
                <a:spcPts val="500"/>
              </a:spcBef>
              <a:spcAft>
                <a:spcPts val="0"/>
              </a:spcAft>
              <a:buSzPct val="100000"/>
              <a:buFont typeface="Noto Sans Symbols"/>
              <a:buChar char="✔"/>
            </a:pPr>
            <a:r>
              <a:rPr lang="lv-LV"/>
              <a:t>profesionālās piemērotības noteikšanas un</a:t>
            </a:r>
            <a:endParaRPr/>
          </a:p>
          <a:p>
            <a:pPr indent="-228600" lvl="1" marL="685800" rtl="0" algn="l">
              <a:lnSpc>
                <a:spcPct val="120000"/>
              </a:lnSpc>
              <a:spcBef>
                <a:spcPts val="500"/>
              </a:spcBef>
              <a:spcAft>
                <a:spcPts val="0"/>
              </a:spcAft>
              <a:buSzPct val="100000"/>
              <a:buFont typeface="Noto Sans Symbols"/>
              <a:buChar char="✔"/>
            </a:pPr>
            <a:r>
              <a:rPr lang="lv-LV"/>
              <a:t>profesionālas rehabilitācijas pakalpojumus</a:t>
            </a:r>
            <a:endParaRPr/>
          </a:p>
          <a:p>
            <a:pPr indent="0" lvl="0" marL="0" rtl="0" algn="l">
              <a:lnSpc>
                <a:spcPct val="120000"/>
              </a:lnSpc>
              <a:spcBef>
                <a:spcPts val="1000"/>
              </a:spcBef>
              <a:spcAft>
                <a:spcPts val="0"/>
              </a:spcAft>
              <a:buSzPct val="100000"/>
              <a:buNone/>
            </a:pPr>
            <a:r>
              <a:rPr i="1" lang="lv-LV" u="sng"/>
              <a:t>Secinājums: </a:t>
            </a:r>
            <a:r>
              <a:rPr i="1" lang="lv-LV"/>
              <a:t>Problēma ir apzināta, piedāvātie risinājumi «uz papīra» ir skaisti, bet… «nelabais slēpjas detaļās»…pasākumi sadrumstaloti un kvalifikācijas kritēriji ir tik detalizēti, ka liels resurss tiek novirzīts vērtēšanas, atskaitīšanās un uzraudzības vajadzībām, nevis pamatmērķim</a:t>
            </a:r>
            <a:endParaRPr i="1"/>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6"/>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IEKĀPSIM PAKALPOJUMA SAŅĒMĒJA «KURPĒS»</a:t>
            </a:r>
            <a:endParaRPr/>
          </a:p>
        </p:txBody>
      </p:sp>
      <p:sp>
        <p:nvSpPr>
          <p:cNvPr id="135" name="Google Shape;135;p6"/>
          <p:cNvSpPr txBox="1"/>
          <p:nvPr>
            <p:ph idx="1" type="body"/>
          </p:nvPr>
        </p:nvSpPr>
        <p:spPr>
          <a:xfrm>
            <a:off x="1451579" y="2325832"/>
            <a:ext cx="9603275" cy="3450613"/>
          </a:xfrm>
          <a:prstGeom prst="rect">
            <a:avLst/>
          </a:prstGeom>
          <a:noFill/>
          <a:ln>
            <a:noFill/>
          </a:ln>
        </p:spPr>
        <p:txBody>
          <a:bodyPr anchorCtr="0" anchor="t" bIns="45700" lIns="91425" spcFirstLastPara="1" rIns="91425" wrap="square" tIns="45700">
            <a:normAutofit/>
          </a:bodyPr>
          <a:lstStyle/>
          <a:p>
            <a:pPr indent="-101600" lvl="0" marL="228600" rtl="0" algn="l">
              <a:lnSpc>
                <a:spcPct val="120000"/>
              </a:lnSpc>
              <a:spcBef>
                <a:spcPts val="0"/>
              </a:spcBef>
              <a:spcAft>
                <a:spcPts val="0"/>
              </a:spcAft>
              <a:buSzPts val="2000"/>
              <a:buNone/>
            </a:pPr>
            <a:r>
              <a:t/>
            </a:r>
            <a:endParaRPr/>
          </a:p>
          <a:p>
            <a:pPr indent="-228600" lvl="0" marL="228600" rtl="0" algn="l">
              <a:lnSpc>
                <a:spcPct val="120000"/>
              </a:lnSpc>
              <a:spcBef>
                <a:spcPts val="1000"/>
              </a:spcBef>
              <a:spcAft>
                <a:spcPts val="0"/>
              </a:spcAft>
              <a:buSzPts val="2000"/>
              <a:buChar char="•"/>
            </a:pPr>
            <a:r>
              <a:rPr lang="lv-LV"/>
              <a:t>Traumas vai slimības rezultātā iegūta invaliditāte – šoks! Dzīve ir beigusies!</a:t>
            </a:r>
            <a:endParaRPr/>
          </a:p>
          <a:p>
            <a:pPr indent="-228600" lvl="0" marL="228600" rtl="0" algn="l">
              <a:lnSpc>
                <a:spcPct val="120000"/>
              </a:lnSpc>
              <a:spcBef>
                <a:spcPts val="1000"/>
              </a:spcBef>
              <a:spcAft>
                <a:spcPts val="0"/>
              </a:spcAft>
              <a:buSzPts val="2000"/>
              <a:buChar char="•"/>
            </a:pPr>
            <a:r>
              <a:rPr lang="lv-LV"/>
              <a:t>Trūkstot gribasspēkam, motivācijai kā arī atbalstam no āra, cilvēks var ilgi palikt Dusmu/ Žēlošanas un Tirgošanās fāzē</a:t>
            </a:r>
            <a:endParaRPr/>
          </a:p>
          <a:p>
            <a:pPr indent="-228600" lvl="0" marL="228600" rtl="0" algn="l">
              <a:lnSpc>
                <a:spcPct val="120000"/>
              </a:lnSpc>
              <a:spcBef>
                <a:spcPts val="1000"/>
              </a:spcBef>
              <a:spcAft>
                <a:spcPts val="0"/>
              </a:spcAft>
              <a:buSzPts val="2000"/>
              <a:buChar char="•"/>
            </a:pPr>
            <a:r>
              <a:rPr lang="lv-LV"/>
              <a:t>Šajā laika posmā persona ir sevišķi jūtīga – atkarību rosinošu vielu risks, depresija</a:t>
            </a:r>
            <a:endParaRPr/>
          </a:p>
          <a:p>
            <a:pPr indent="-228600" lvl="0" marL="228600" rtl="0" algn="l">
              <a:lnSpc>
                <a:spcPct val="120000"/>
              </a:lnSpc>
              <a:spcBef>
                <a:spcPts val="1000"/>
              </a:spcBef>
              <a:spcAft>
                <a:spcPts val="0"/>
              </a:spcAft>
              <a:buSzPts val="2000"/>
              <a:buChar char="•"/>
            </a:pPr>
            <a:r>
              <a:rPr lang="lv-LV"/>
              <a:t>Pēdējais, ko cilvēks šādā emocionālā stāvoklī vēlas pieredzēt – lasāmvielu «aktivitātes personu ar invaliditāti sociālās integrācijas pasākumi»</a:t>
            </a:r>
            <a:endParaRPr/>
          </a:p>
        </p:txBody>
      </p:sp>
      <p:grpSp>
        <p:nvGrpSpPr>
          <p:cNvPr id="136" name="Google Shape;136;p6"/>
          <p:cNvGrpSpPr/>
          <p:nvPr/>
        </p:nvGrpSpPr>
        <p:grpSpPr>
          <a:xfrm>
            <a:off x="5842214" y="2048851"/>
            <a:ext cx="5170339" cy="615142"/>
            <a:chOff x="1914273" y="3631157"/>
            <a:chExt cx="5170339" cy="615142"/>
          </a:xfrm>
        </p:grpSpPr>
        <p:sp>
          <p:nvSpPr>
            <p:cNvPr id="137" name="Google Shape;137;p6"/>
            <p:cNvSpPr/>
            <p:nvPr/>
          </p:nvSpPr>
          <p:spPr>
            <a:xfrm>
              <a:off x="1914273" y="3631157"/>
              <a:ext cx="1266683" cy="615142"/>
            </a:xfrm>
            <a:prstGeom prst="homePlate">
              <a:avLst>
                <a:gd fmla="val 50000" name="adj"/>
              </a:avLst>
            </a:prstGeom>
            <a:solidFill>
              <a:schemeClr val="accent1"/>
            </a:solidFill>
            <a:ln cap="flat" cmpd="sng" w="15875">
              <a:solidFill>
                <a:srgbClr val="85153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lv-LV" sz="1600">
                  <a:solidFill>
                    <a:schemeClr val="lt1"/>
                  </a:solidFill>
                  <a:latin typeface="Gill Sans"/>
                  <a:ea typeface="Gill Sans"/>
                  <a:cs typeface="Gill Sans"/>
                  <a:sym typeface="Gill Sans"/>
                </a:rPr>
                <a:t>Noliegums</a:t>
              </a:r>
              <a:endParaRPr sz="1600">
                <a:solidFill>
                  <a:schemeClr val="lt1"/>
                </a:solidFill>
                <a:latin typeface="Gill Sans"/>
                <a:ea typeface="Gill Sans"/>
                <a:cs typeface="Gill Sans"/>
                <a:sym typeface="Gill Sans"/>
              </a:endParaRPr>
            </a:p>
          </p:txBody>
        </p:sp>
        <p:sp>
          <p:nvSpPr>
            <p:cNvPr id="138" name="Google Shape;138;p6"/>
            <p:cNvSpPr/>
            <p:nvPr/>
          </p:nvSpPr>
          <p:spPr>
            <a:xfrm>
              <a:off x="3180956" y="3631157"/>
              <a:ext cx="1266683" cy="615142"/>
            </a:xfrm>
            <a:prstGeom prst="homePlate">
              <a:avLst>
                <a:gd fmla="val 50000" name="adj"/>
              </a:avLst>
            </a:prstGeom>
            <a:solidFill>
              <a:schemeClr val="accent1"/>
            </a:solidFill>
            <a:ln cap="flat" cmpd="sng" w="15875">
              <a:solidFill>
                <a:srgbClr val="85153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lv-LV" sz="1600">
                  <a:solidFill>
                    <a:schemeClr val="lt1"/>
                  </a:solidFill>
                  <a:latin typeface="Gill Sans"/>
                  <a:ea typeface="Gill Sans"/>
                  <a:cs typeface="Gill Sans"/>
                  <a:sym typeface="Gill Sans"/>
                </a:rPr>
                <a:t>Dusmas/ Žēlošana</a:t>
              </a:r>
              <a:endParaRPr sz="1600">
                <a:solidFill>
                  <a:schemeClr val="lt1"/>
                </a:solidFill>
                <a:latin typeface="Gill Sans"/>
                <a:ea typeface="Gill Sans"/>
                <a:cs typeface="Gill Sans"/>
                <a:sym typeface="Gill Sans"/>
              </a:endParaRPr>
            </a:p>
          </p:txBody>
        </p:sp>
        <p:sp>
          <p:nvSpPr>
            <p:cNvPr id="139" name="Google Shape;139;p6"/>
            <p:cNvSpPr/>
            <p:nvPr/>
          </p:nvSpPr>
          <p:spPr>
            <a:xfrm>
              <a:off x="4447639" y="3631157"/>
              <a:ext cx="1266683" cy="615142"/>
            </a:xfrm>
            <a:prstGeom prst="homePlate">
              <a:avLst>
                <a:gd fmla="val 50000" name="adj"/>
              </a:avLst>
            </a:prstGeom>
            <a:solidFill>
              <a:schemeClr val="accent1"/>
            </a:solidFill>
            <a:ln cap="flat" cmpd="sng" w="15875">
              <a:solidFill>
                <a:srgbClr val="85153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lv-LV" sz="1600">
                  <a:solidFill>
                    <a:schemeClr val="lt1"/>
                  </a:solidFill>
                  <a:latin typeface="Gill Sans"/>
                  <a:ea typeface="Gill Sans"/>
                  <a:cs typeface="Gill Sans"/>
                  <a:sym typeface="Gill Sans"/>
                </a:rPr>
                <a:t>Tirgošanās</a:t>
              </a:r>
              <a:endParaRPr sz="1600">
                <a:solidFill>
                  <a:schemeClr val="lt1"/>
                </a:solidFill>
                <a:latin typeface="Gill Sans"/>
                <a:ea typeface="Gill Sans"/>
                <a:cs typeface="Gill Sans"/>
                <a:sym typeface="Gill Sans"/>
              </a:endParaRPr>
            </a:p>
          </p:txBody>
        </p:sp>
        <p:sp>
          <p:nvSpPr>
            <p:cNvPr id="140" name="Google Shape;140;p6"/>
            <p:cNvSpPr/>
            <p:nvPr/>
          </p:nvSpPr>
          <p:spPr>
            <a:xfrm>
              <a:off x="5714322" y="3631157"/>
              <a:ext cx="1370290" cy="615142"/>
            </a:xfrm>
            <a:prstGeom prst="homePlate">
              <a:avLst>
                <a:gd fmla="val 50000" name="adj"/>
              </a:avLst>
            </a:prstGeom>
            <a:solidFill>
              <a:schemeClr val="accent1"/>
            </a:solidFill>
            <a:ln cap="flat" cmpd="sng" w="15875">
              <a:solidFill>
                <a:srgbClr val="85153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lv-LV" sz="1600">
                  <a:solidFill>
                    <a:schemeClr val="lt1"/>
                  </a:solidFill>
                  <a:latin typeface="Gill Sans"/>
                  <a:ea typeface="Gill Sans"/>
                  <a:cs typeface="Gill Sans"/>
                  <a:sym typeface="Gill Sans"/>
                </a:rPr>
                <a:t>Pieņemšana/ Jauns starts</a:t>
              </a:r>
              <a:endParaRPr sz="1600">
                <a:solidFill>
                  <a:schemeClr val="lt1"/>
                </a:solidFill>
                <a:latin typeface="Gill Sans"/>
                <a:ea typeface="Gill Sans"/>
                <a:cs typeface="Gill Sans"/>
                <a:sym typeface="Gill Sans"/>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7"/>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KAS VARĒTU PALĪDZĒT?</a:t>
            </a:r>
            <a:endParaRPr/>
          </a:p>
        </p:txBody>
      </p:sp>
      <p:sp>
        <p:nvSpPr>
          <p:cNvPr id="146" name="Google Shape;146;p7"/>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lnSpc>
                <a:spcPct val="120000"/>
              </a:lnSpc>
              <a:spcBef>
                <a:spcPts val="0"/>
              </a:spcBef>
              <a:spcAft>
                <a:spcPts val="0"/>
              </a:spcAft>
              <a:buSzPct val="100000"/>
              <a:buChar char="•"/>
            </a:pPr>
            <a:r>
              <a:rPr lang="lv-LV"/>
              <a:t>Pirmkārt, atbalsts ģimenei – ar lielu iespējamību tuvākie var motivēt personu ar invaliditāti labāk par svešu psihologu/ psihoterapeitu</a:t>
            </a:r>
            <a:endParaRPr/>
          </a:p>
          <a:p>
            <a:pPr indent="-228600" lvl="0" marL="228600" rtl="0" algn="l">
              <a:lnSpc>
                <a:spcPct val="120000"/>
              </a:lnSpc>
              <a:spcBef>
                <a:spcPts val="1000"/>
              </a:spcBef>
              <a:spcAft>
                <a:spcPts val="0"/>
              </a:spcAft>
              <a:buSzPct val="100000"/>
              <a:buChar char="•"/>
            </a:pPr>
            <a:r>
              <a:rPr lang="lv-LV"/>
              <a:t>Pozitīvu piemēru demonstrācija – nevis statistika, bet veiksmes stāsti</a:t>
            </a:r>
            <a:endParaRPr/>
          </a:p>
          <a:p>
            <a:pPr indent="-228600" lvl="0" marL="228600" rtl="0" algn="l">
              <a:lnSpc>
                <a:spcPct val="120000"/>
              </a:lnSpc>
              <a:spcBef>
                <a:spcPts val="1000"/>
              </a:spcBef>
              <a:spcAft>
                <a:spcPts val="0"/>
              </a:spcAft>
              <a:buSzPct val="100000"/>
              <a:buChar char="•"/>
            </a:pPr>
            <a:r>
              <a:rPr lang="lv-LV"/>
              <a:t>Ja Valsts institūcijām ir nepieciešamība «atrakstīties» savā starpā un radīt dokumentu kilogramus – dariet to, bet neiesaistiet klientu/ personu ar invaliditāti</a:t>
            </a:r>
            <a:endParaRPr/>
          </a:p>
          <a:p>
            <a:pPr indent="-228600" lvl="0" marL="228600" rtl="0" algn="l">
              <a:lnSpc>
                <a:spcPct val="120000"/>
              </a:lnSpc>
              <a:spcBef>
                <a:spcPts val="1000"/>
              </a:spcBef>
              <a:spcAft>
                <a:spcPts val="0"/>
              </a:spcAft>
              <a:buSzPct val="100000"/>
              <a:buChar char="•"/>
            </a:pPr>
            <a:r>
              <a:rPr lang="lv-LV"/>
              <a:t>Šobrīd pasākumi «iekļaušanās darba tirgū» pamatā ir orientēti uz darba devēju. Vismaz daļu, piemēram, attālinātas darba vietas izveide un apmācība, varētu novirzīt potenciālajam darba ņēmējam;</a:t>
            </a:r>
            <a:endParaRPr/>
          </a:p>
          <a:p>
            <a:pPr indent="-228600" lvl="0" marL="228600" rtl="0" algn="l">
              <a:lnSpc>
                <a:spcPct val="120000"/>
              </a:lnSpc>
              <a:spcBef>
                <a:spcPts val="1000"/>
              </a:spcBef>
              <a:spcAft>
                <a:spcPts val="0"/>
              </a:spcAft>
              <a:buSzPct val="100000"/>
              <a:buChar char="•"/>
            </a:pPr>
            <a:r>
              <a:rPr lang="lv-LV"/>
              <a:t>Ja darba devējs jau ir nodarbinājis personu ar invaliditāti, tad viņš/-a nedrīkst tikt diskriminēti – šobrīd visi pasākumi ir orientēti uz bezdarbnieku iekļaušanu</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8"/>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NOSLĒGUMĀ</a:t>
            </a:r>
            <a:endParaRPr/>
          </a:p>
        </p:txBody>
      </p:sp>
      <p:sp>
        <p:nvSpPr>
          <p:cNvPr id="152" name="Google Shape;152;p8"/>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lv-LV"/>
              <a:t>COVID 19 pandēmija uzskatāmi pierādīja, ka daudzas profesijas var strādāt attālināti vai arī hibrīdā režīmā</a:t>
            </a:r>
            <a:endParaRPr/>
          </a:p>
          <a:p>
            <a:pPr indent="-228600" lvl="0" marL="228600" rtl="0" algn="l">
              <a:lnSpc>
                <a:spcPct val="120000"/>
              </a:lnSpc>
              <a:spcBef>
                <a:spcPts val="1000"/>
              </a:spcBef>
              <a:spcAft>
                <a:spcPts val="0"/>
              </a:spcAft>
              <a:buSzPts val="2000"/>
              <a:buChar char="•"/>
            </a:pPr>
            <a:r>
              <a:rPr lang="lv-LV"/>
              <a:t>Laiks lauzt stereotipus par personu ar invaliditāti kā indivīdu ar spieķīti vai ratiņkrēslā</a:t>
            </a:r>
            <a:endParaRPr/>
          </a:p>
          <a:p>
            <a:pPr indent="-228600" lvl="0" marL="228600" rtl="0" algn="l">
              <a:lnSpc>
                <a:spcPct val="120000"/>
              </a:lnSpc>
              <a:spcBef>
                <a:spcPts val="1000"/>
              </a:spcBef>
              <a:spcAft>
                <a:spcPts val="0"/>
              </a:spcAft>
              <a:buSzPts val="2000"/>
              <a:buChar char="•"/>
            </a:pPr>
            <a:r>
              <a:rPr lang="lv-LV"/>
              <a:t>Palīdzēt nenozīmē žēlot, bet gan sniegt atbalstu t.sk. parādīt, ka ir iespējas</a:t>
            </a:r>
            <a:endParaRPr/>
          </a:p>
          <a:p>
            <a:pPr indent="-228600" lvl="0" marL="228600" rtl="0" algn="l">
              <a:lnSpc>
                <a:spcPct val="120000"/>
              </a:lnSpc>
              <a:spcBef>
                <a:spcPts val="1000"/>
              </a:spcBef>
              <a:spcAft>
                <a:spcPts val="0"/>
              </a:spcAft>
              <a:buSzPts val="2000"/>
              <a:buChar char="•"/>
            </a:pPr>
            <a:r>
              <a:rPr lang="lv-LV"/>
              <a:t>Mās esam dažādi, bet, pēc katram individuāla impulsa, cilvēks ir gatavs «kūlenim pa 180</a:t>
            </a:r>
            <a:r>
              <a:rPr baseline="30000" lang="lv-LV"/>
              <a:t>0</a:t>
            </a:r>
            <a:r>
              <a:rPr lang="lv-LV"/>
              <a:t>»</a:t>
            </a:r>
            <a:endParaRPr/>
          </a:p>
          <a:p>
            <a:pPr indent="-101600" lvl="0" marL="228600" rtl="0" algn="l">
              <a:lnSpc>
                <a:spcPct val="120000"/>
              </a:lnSpc>
              <a:spcBef>
                <a:spcPts val="1000"/>
              </a:spcBef>
              <a:spcAft>
                <a:spcPts val="0"/>
              </a:spcAft>
              <a:buSzPts val="2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9"/>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lv-LV"/>
              <a:t>PALDIES PAR UZMANĪBU!</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alerija">
  <a:themeElements>
    <a:clrScheme name="Galerija">
      <a:dk1>
        <a:srgbClr val="000000"/>
      </a:dk1>
      <a:lt1>
        <a:srgbClr val="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2022-10-31T19:59:20Z</dcterms:created>
  <dc:creator>Janis Leja</dc:creator>
</cp:coreProperties>
</file>