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  <p:sldId id="261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3" autoAdjust="0"/>
    <p:restoredTop sz="94660"/>
  </p:normalViewPr>
  <p:slideViewPr>
    <p:cSldViewPr snapToGrid="0">
      <p:cViewPr varScale="1">
        <p:scale>
          <a:sx n="64" d="100"/>
          <a:sy n="64" d="100"/>
        </p:scale>
        <p:origin x="64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10-Dec-24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10-Dec-24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10-Dec-24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10-Dec-24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10-Dec-24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10-Dec-24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10-Dec-24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10-Dec-24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10-Dec-24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10-Dec-24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10-Dec-24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10-Dec-24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10-Dec-24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10-Dec-24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10-Dec-24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10-Dec-24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10-Dec-24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10-Dec-24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92D050"/>
                </a:solidFill>
              </a:rPr>
              <a:t>Comparison of approaches in the hotel industry: traditional versus </a:t>
            </a:r>
            <a:r>
              <a:rPr lang="en-US" b="1" dirty="0" smtClean="0">
                <a:solidFill>
                  <a:srgbClr val="92D050"/>
                </a:solidFill>
              </a:rPr>
              <a:t>modern</a:t>
            </a:r>
            <a:endParaRPr lang="en-US" b="1" dirty="0">
              <a:solidFill>
                <a:srgbClr val="92D05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LINDA BALOBINA&amp;JĀNIS FORSTS</a:t>
            </a:r>
            <a:r>
              <a:rPr lang="en-US" dirty="0"/>
              <a:t/>
            </a:r>
            <a:br>
              <a:rPr lang="en-US" dirty="0"/>
            </a:br>
            <a:r>
              <a:rPr lang="nb-NO" dirty="0"/>
              <a:t>IVETA KĀPOSTA, assistant professor, Dr. paed.,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SIVA College</a:t>
            </a:r>
          </a:p>
        </p:txBody>
      </p:sp>
    </p:spTree>
    <p:extLst>
      <p:ext uri="{BB962C8B-B14F-4D97-AF65-F5344CB8AC3E}">
        <p14:creationId xmlns:p14="http://schemas.microsoft.com/office/powerpoint/2010/main" val="1833900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92D050"/>
                </a:solidFill>
              </a:rPr>
              <a:t>traditional versus modern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lv-LV" dirty="0" smtClean="0">
                <a:solidFill>
                  <a:srgbClr val="92D050"/>
                </a:solidFill>
              </a:rPr>
              <a:t>classic</a:t>
            </a:r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lv-LV" dirty="0" smtClean="0">
                <a:solidFill>
                  <a:srgbClr val="92D050"/>
                </a:solidFill>
              </a:rPr>
              <a:t>Modern</a:t>
            </a:r>
            <a:endParaRPr lang="en-US" dirty="0">
              <a:solidFill>
                <a:srgbClr val="92D050"/>
              </a:solidFill>
            </a:endParaRPr>
          </a:p>
        </p:txBody>
      </p:sp>
      <p:pic>
        <p:nvPicPr>
          <p:cNvPr id="1026" name="Picture 2" descr="Inside the Most Expensive Hotel Room in the World | Architectural Digest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329" y="3207336"/>
            <a:ext cx="4873474" cy="258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What You Should Know Before Sleeping In A Capsule Hotel In Japan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6422" y="3207336"/>
            <a:ext cx="4881803" cy="2583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8958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329785"/>
            <a:ext cx="4873474" cy="2721228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Traditional approach</a:t>
            </a:r>
          </a:p>
          <a:p>
            <a:pPr algn="ctr"/>
            <a:r>
              <a:rPr lang="en-US" sz="2000" dirty="0">
                <a:solidFill>
                  <a:srgbClr val="92D050"/>
                </a:solidFill>
              </a:rPr>
              <a:t>- Personalized service.</a:t>
            </a:r>
          </a:p>
          <a:p>
            <a:pPr algn="ctr"/>
            <a:r>
              <a:rPr lang="en-US" sz="2000" dirty="0">
                <a:solidFill>
                  <a:srgbClr val="92D050"/>
                </a:solidFill>
              </a:rPr>
              <a:t>- Loyalty programs.</a:t>
            </a:r>
          </a:p>
          <a:p>
            <a:pPr algn="ctr"/>
            <a:r>
              <a:rPr lang="en-US" sz="2000" dirty="0">
                <a:solidFill>
                  <a:srgbClr val="92D050"/>
                </a:solidFill>
              </a:rPr>
              <a:t>- Standardized operations.</a:t>
            </a:r>
          </a:p>
          <a:p>
            <a:pPr marL="342900" indent="-342900" algn="ctr">
              <a:buFontTx/>
              <a:buChar char="-"/>
            </a:pPr>
            <a:r>
              <a:rPr lang="en-US" sz="2000" dirty="0" smtClean="0">
                <a:solidFill>
                  <a:srgbClr val="92D050"/>
                </a:solidFill>
              </a:rPr>
              <a:t>Direct booking</a:t>
            </a:r>
            <a:endParaRPr lang="lv-LV" sz="2000" dirty="0" smtClean="0">
              <a:solidFill>
                <a:srgbClr val="92D050"/>
              </a:solidFill>
            </a:endParaRPr>
          </a:p>
          <a:p>
            <a:pPr algn="ctr"/>
            <a:r>
              <a:rPr lang="en-US" sz="2000" dirty="0">
                <a:solidFill>
                  <a:srgbClr val="92D050"/>
                </a:solidFill>
              </a:rPr>
              <a:t>- Personalized attitude</a:t>
            </a:r>
          </a:p>
          <a:p>
            <a:pPr algn="ctr"/>
            <a:r>
              <a:rPr lang="en-US" sz="2000" dirty="0" smtClean="0">
                <a:solidFill>
                  <a:srgbClr val="92D050"/>
                </a:solidFill>
              </a:rPr>
              <a:t>- Experience</a:t>
            </a:r>
            <a:endParaRPr lang="en-US" sz="2000" dirty="0">
              <a:solidFill>
                <a:srgbClr val="92D05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0820" y="179882"/>
            <a:ext cx="4907407" cy="2871130"/>
          </a:xfrm>
        </p:spPr>
        <p:txBody>
          <a:bodyPr/>
          <a:lstStyle/>
          <a:p>
            <a:r>
              <a:rPr lang="en-US" dirty="0"/>
              <a:t>- Digital integration.</a:t>
            </a:r>
          </a:p>
          <a:p>
            <a:endParaRPr lang="lv-LV" dirty="0" smtClean="0"/>
          </a:p>
          <a:p>
            <a:endParaRPr lang="lv-LV" dirty="0"/>
          </a:p>
          <a:p>
            <a:endParaRPr lang="lv-LV" dirty="0" smtClean="0"/>
          </a:p>
          <a:p>
            <a:endParaRPr lang="lv-LV" dirty="0"/>
          </a:p>
          <a:p>
            <a:endParaRPr lang="lv-LV" dirty="0" smtClean="0"/>
          </a:p>
          <a:p>
            <a:endParaRPr lang="lv-LV" dirty="0"/>
          </a:p>
          <a:p>
            <a:pPr algn="ctr"/>
            <a:r>
              <a:rPr lang="en-US" dirty="0">
                <a:solidFill>
                  <a:srgbClr val="92D050"/>
                </a:solidFill>
              </a:rPr>
              <a:t>Modern approach</a:t>
            </a:r>
          </a:p>
          <a:p>
            <a:pPr algn="ctr"/>
            <a:r>
              <a:rPr lang="en-US" sz="2000" dirty="0" smtClean="0">
                <a:solidFill>
                  <a:srgbClr val="92D050"/>
                </a:solidFill>
              </a:rPr>
              <a:t>- </a:t>
            </a:r>
            <a:r>
              <a:rPr lang="en-US" sz="2000" dirty="0">
                <a:solidFill>
                  <a:srgbClr val="92D050"/>
                </a:solidFill>
              </a:rPr>
              <a:t>Data-driven strategies.</a:t>
            </a:r>
          </a:p>
          <a:p>
            <a:pPr algn="ctr"/>
            <a:r>
              <a:rPr lang="en-US" sz="2000" dirty="0">
                <a:solidFill>
                  <a:srgbClr val="92D050"/>
                </a:solidFill>
              </a:rPr>
              <a:t>- Sustainability focus.</a:t>
            </a:r>
          </a:p>
          <a:p>
            <a:pPr algn="ctr"/>
            <a:r>
              <a:rPr lang="en-US" sz="2000" dirty="0">
                <a:solidFill>
                  <a:srgbClr val="92D050"/>
                </a:solidFill>
              </a:rPr>
              <a:t>- Social media marketing.</a:t>
            </a:r>
          </a:p>
          <a:p>
            <a:pPr algn="ctr"/>
            <a:r>
              <a:rPr lang="en-US" sz="2000" dirty="0">
                <a:solidFill>
                  <a:srgbClr val="92D050"/>
                </a:solidFill>
              </a:rPr>
              <a:t>- Improved convenience.</a:t>
            </a:r>
          </a:p>
          <a:p>
            <a:pPr algn="ctr"/>
            <a:r>
              <a:rPr lang="en-US" sz="2000" dirty="0">
                <a:solidFill>
                  <a:srgbClr val="92D050"/>
                </a:solidFill>
              </a:rPr>
              <a:t>- Wider audience reach.</a:t>
            </a:r>
          </a:p>
          <a:p>
            <a:pPr algn="ctr"/>
            <a:r>
              <a:rPr lang="en-US" sz="2000" dirty="0">
                <a:solidFill>
                  <a:srgbClr val="92D050"/>
                </a:solidFill>
              </a:rPr>
              <a:t>- Cost </a:t>
            </a:r>
            <a:r>
              <a:rPr lang="en-US" sz="2000" dirty="0" smtClean="0">
                <a:solidFill>
                  <a:srgbClr val="92D050"/>
                </a:solidFill>
              </a:rPr>
              <a:t>efficiency</a:t>
            </a:r>
            <a:endParaRPr lang="en-US" dirty="0">
              <a:solidFill>
                <a:srgbClr val="92D050"/>
              </a:solidFill>
            </a:endParaRP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146328" y="3121554"/>
            <a:ext cx="4873474" cy="2729145"/>
          </a:xfrm>
          <a:prstGeom prst="rect">
            <a:avLst/>
          </a:prstGeom>
        </p:spPr>
      </p:pic>
      <p:pic>
        <p:nvPicPr>
          <p:cNvPr id="3080" name="Picture 8" descr="CMA launches consumer law investigation into hotel booking sites - GOV.UK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0820" y="3121554"/>
            <a:ext cx="4907406" cy="2729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30442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srgbClr val="92D050"/>
                </a:solidFill>
              </a:rPr>
              <a:t>Comparison of traditional and modern approaches</a:t>
            </a:r>
            <a:endParaRPr lang="en-US" sz="2800" dirty="0">
              <a:solidFill>
                <a:srgbClr val="92D05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671231041"/>
              </p:ext>
            </p:extLst>
          </p:nvPr>
        </p:nvGraphicFramePr>
        <p:xfrm>
          <a:off x="779489" y="1933730"/>
          <a:ext cx="10498737" cy="4392118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3499157"/>
                <a:gridCol w="3499157"/>
                <a:gridCol w="3500423"/>
              </a:tblGrid>
              <a:tr h="4294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Aspect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Traditional Approach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Modern Approach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4294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Service Style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Personalized, face-to-face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Automated, tech-driven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8832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Marketing Strategy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Direct booking, physical presence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Digital marketing and social media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8832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Customer Interaction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High-touch, personal relationships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Digital interfaces, AI interaction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8832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Adaptability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Slow to adapt to new trends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Quickly </a:t>
                      </a:r>
                      <a:r>
                        <a:rPr lang="en-US" sz="1800" dirty="0">
                          <a:effectLst/>
                        </a:rPr>
                        <a:t>adapts to market changes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8832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Cost Structure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Higher staffing and training costs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Potential for reduced operational costs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0652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igital Transformation in Hospitality: A Guide for Luxury Hotels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775" y="618517"/>
            <a:ext cx="10523720" cy="5172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rgbClr val="92D050"/>
                </a:solidFill>
              </a:rPr>
              <a:t>by combining traditions with innovations, </a:t>
            </a:r>
            <a:r>
              <a:rPr lang="en-US" sz="3200" dirty="0" smtClean="0">
                <a:solidFill>
                  <a:srgbClr val="92D050"/>
                </a:solidFill>
              </a:rPr>
              <a:t>both</a:t>
            </a:r>
            <a:r>
              <a:rPr lang="lv-LV" sz="3200" dirty="0" smtClean="0">
                <a:solidFill>
                  <a:srgbClr val="92D050"/>
                </a:solidFill>
              </a:rPr>
              <a:t>, </a:t>
            </a:r>
            <a:r>
              <a:rPr lang="en-US" sz="3200" dirty="0" smtClean="0">
                <a:solidFill>
                  <a:srgbClr val="92D050"/>
                </a:solidFill>
              </a:rPr>
              <a:t>customers </a:t>
            </a:r>
            <a:r>
              <a:rPr lang="en-US" sz="3200" dirty="0">
                <a:solidFill>
                  <a:srgbClr val="92D050"/>
                </a:solidFill>
              </a:rPr>
              <a:t>and hotel industry </a:t>
            </a:r>
            <a:r>
              <a:rPr lang="en-US" sz="3200" dirty="0" smtClean="0">
                <a:solidFill>
                  <a:srgbClr val="92D050"/>
                </a:solidFill>
              </a:rPr>
              <a:t>will benefit</a:t>
            </a:r>
            <a:r>
              <a:rPr lang="en-US" sz="3200" dirty="0">
                <a:solidFill>
                  <a:srgbClr val="92D050"/>
                </a:solidFill>
              </a:rPr>
              <a:t>.</a:t>
            </a:r>
            <a:endParaRPr lang="en-US" sz="32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810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874" y="2357376"/>
            <a:ext cx="10364451" cy="1570047"/>
          </a:xfrm>
        </p:spPr>
        <p:txBody>
          <a:bodyPr>
            <a:normAutofit/>
          </a:bodyPr>
          <a:lstStyle/>
          <a:p>
            <a:r>
              <a:rPr lang="lv-LV" sz="4800" b="1" dirty="0" smtClean="0">
                <a:solidFill>
                  <a:srgbClr val="92D050"/>
                </a:solidFill>
              </a:rPr>
              <a:t>Thank you!</a:t>
            </a:r>
            <a:endParaRPr lang="en-US" sz="48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7458084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555</TotalTime>
  <Words>155</Words>
  <Application>Microsoft Office PowerPoint</Application>
  <PresentationFormat>Widescreen</PresentationFormat>
  <Paragraphs>47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Times New Roman</vt:lpstr>
      <vt:lpstr>Tw Cen MT</vt:lpstr>
      <vt:lpstr>Droplet</vt:lpstr>
      <vt:lpstr>Comparison of approaches in the hotel industry: traditional versus modern</vt:lpstr>
      <vt:lpstr>traditional versus modern</vt:lpstr>
      <vt:lpstr>PowerPoint Presentation</vt:lpstr>
      <vt:lpstr>Comparison of traditional and modern approaches</vt:lpstr>
      <vt:lpstr>by combining traditions with innovations, both, customers and hotel industry will benefit.</vt:lpstr>
      <vt:lpstr>Thank you!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Comparison of approaches in the hotel industry: traditional versus modern</dc:title>
  <dc:creator>Legal.lv</dc:creator>
  <cp:lastModifiedBy>Legal.lv</cp:lastModifiedBy>
  <cp:revision>8</cp:revision>
  <dcterms:created xsi:type="dcterms:W3CDTF">2024-12-10T06:38:15Z</dcterms:created>
  <dcterms:modified xsi:type="dcterms:W3CDTF">2024-12-10T15:53:47Z</dcterms:modified>
</cp:coreProperties>
</file>